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257" r:id="rId5"/>
    <p:sldId id="285" r:id="rId6"/>
    <p:sldId id="303" r:id="rId7"/>
    <p:sldId id="288" r:id="rId8"/>
    <p:sldId id="264" r:id="rId9"/>
    <p:sldId id="306" r:id="rId10"/>
    <p:sldId id="305" r:id="rId11"/>
    <p:sldId id="297" r:id="rId12"/>
    <p:sldId id="266" r:id="rId13"/>
    <p:sldId id="304" r:id="rId14"/>
    <p:sldId id="301" r:id="rId15"/>
    <p:sldId id="309" r:id="rId16"/>
    <p:sldId id="313" r:id="rId17"/>
    <p:sldId id="314" r:id="rId18"/>
    <p:sldId id="315" r:id="rId19"/>
    <p:sldId id="265" r:id="rId20"/>
    <p:sldId id="308" r:id="rId21"/>
    <p:sldId id="290" r:id="rId22"/>
    <p:sldId id="307" r:id="rId23"/>
    <p:sldId id="269" r:id="rId24"/>
    <p:sldId id="310" r:id="rId25"/>
    <p:sldId id="311" r:id="rId26"/>
    <p:sldId id="312" r:id="rId27"/>
    <p:sldId id="31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6" autoAdjust="0"/>
    <p:restoredTop sz="88280" autoAdjust="0"/>
  </p:normalViewPr>
  <p:slideViewPr>
    <p:cSldViewPr snapToGrid="0">
      <p:cViewPr>
        <p:scale>
          <a:sx n="90" d="100"/>
          <a:sy n="90" d="100"/>
        </p:scale>
        <p:origin x="1452" y="-246"/>
      </p:cViewPr>
      <p:guideLst/>
    </p:cSldViewPr>
  </p:slid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C8326-9281-467A-A6FE-44782630B569}" type="doc">
      <dgm:prSet loTypeId="urn:microsoft.com/office/officeart/2005/8/layout/hProcess7" loCatId="list" qsTypeId="urn:microsoft.com/office/officeart/2005/8/quickstyle/3d2" qsCatId="3D" csTypeId="urn:microsoft.com/office/officeart/2005/8/colors/accent1_2" csCatId="accent1" phldr="1"/>
      <dgm:spPr/>
      <dgm:t>
        <a:bodyPr/>
        <a:lstStyle/>
        <a:p>
          <a:endParaRPr lang="en-US"/>
        </a:p>
      </dgm:t>
    </dgm:pt>
    <dgm:pt modelId="{63C991B3-205F-45B5-9DEA-5AF50428AAE9}">
      <dgm:prSet phldrT="[Text]" custT="1"/>
      <dgm:spPr/>
      <dgm:t>
        <a:bodyPr/>
        <a:lstStyle/>
        <a:p>
          <a:r>
            <a:rPr lang="en-US" sz="1800" b="1" dirty="0" smtClean="0"/>
            <a:t>Pre 2013</a:t>
          </a:r>
          <a:endParaRPr lang="en-US" sz="1800" b="1" dirty="0"/>
        </a:p>
      </dgm:t>
    </dgm:pt>
    <dgm:pt modelId="{65879EF0-6FB4-49B4-AAA9-6889C8E538B5}" type="parTrans" cxnId="{766DD818-E508-4773-A497-28EB6AFB6C0C}">
      <dgm:prSet/>
      <dgm:spPr/>
      <dgm:t>
        <a:bodyPr/>
        <a:lstStyle/>
        <a:p>
          <a:endParaRPr lang="en-US"/>
        </a:p>
      </dgm:t>
    </dgm:pt>
    <dgm:pt modelId="{16EE62DB-D101-4F49-AB22-4C528A5104CC}" type="sibTrans" cxnId="{766DD818-E508-4773-A497-28EB6AFB6C0C}">
      <dgm:prSet/>
      <dgm:spPr/>
      <dgm:t>
        <a:bodyPr/>
        <a:lstStyle/>
        <a:p>
          <a:endParaRPr lang="en-US"/>
        </a:p>
      </dgm:t>
    </dgm:pt>
    <dgm:pt modelId="{132A10F1-7EEC-4E25-BA3C-6577849F9621}">
      <dgm:prSet phldrT="[Text]" custT="1"/>
      <dgm:spPr/>
      <dgm:t>
        <a:bodyPr/>
        <a:lstStyle/>
        <a:p>
          <a:r>
            <a:rPr lang="en-US" sz="2400" dirty="0" smtClean="0"/>
            <a:t>Infant</a:t>
          </a:r>
          <a:endParaRPr lang="en-US" sz="4800" dirty="0"/>
        </a:p>
      </dgm:t>
    </dgm:pt>
    <dgm:pt modelId="{D0CF34C3-D678-40CD-967E-678A68FB80FB}" type="parTrans" cxnId="{F8ECFD52-5507-4C3E-BA55-2102E8DBC3F1}">
      <dgm:prSet/>
      <dgm:spPr/>
      <dgm:t>
        <a:bodyPr/>
        <a:lstStyle/>
        <a:p>
          <a:endParaRPr lang="en-US"/>
        </a:p>
      </dgm:t>
    </dgm:pt>
    <dgm:pt modelId="{19994504-6BEA-46F0-BE2D-DC82D3297B28}" type="sibTrans" cxnId="{F8ECFD52-5507-4C3E-BA55-2102E8DBC3F1}">
      <dgm:prSet/>
      <dgm:spPr/>
      <dgm:t>
        <a:bodyPr/>
        <a:lstStyle/>
        <a:p>
          <a:endParaRPr lang="en-US"/>
        </a:p>
      </dgm:t>
    </dgm:pt>
    <dgm:pt modelId="{2D7E8124-2C46-4B9C-B1D3-EEB547BC8163}">
      <dgm:prSet phldrT="[Text]" custT="1"/>
      <dgm:spPr>
        <a:solidFill>
          <a:schemeClr val="accent2"/>
        </a:solidFill>
      </dgm:spPr>
      <dgm:t>
        <a:bodyPr/>
        <a:lstStyle/>
        <a:p>
          <a:r>
            <a:rPr lang="en-US" sz="1800" b="1" dirty="0" smtClean="0"/>
            <a:t>2013 – 2018</a:t>
          </a:r>
          <a:endParaRPr lang="en-US" sz="1800" b="1" dirty="0"/>
        </a:p>
      </dgm:t>
    </dgm:pt>
    <dgm:pt modelId="{5984E0E1-7FA1-4EFE-BA14-A47590BD343D}" type="parTrans" cxnId="{BBABB056-E44A-47A1-9F6D-45FF005AFC0D}">
      <dgm:prSet/>
      <dgm:spPr/>
      <dgm:t>
        <a:bodyPr/>
        <a:lstStyle/>
        <a:p>
          <a:endParaRPr lang="en-US"/>
        </a:p>
      </dgm:t>
    </dgm:pt>
    <dgm:pt modelId="{3CE7825B-86CB-41A8-944E-940BD5352945}" type="sibTrans" cxnId="{BBABB056-E44A-47A1-9F6D-45FF005AFC0D}">
      <dgm:prSet/>
      <dgm:spPr/>
      <dgm:t>
        <a:bodyPr/>
        <a:lstStyle/>
        <a:p>
          <a:endParaRPr lang="en-US"/>
        </a:p>
      </dgm:t>
    </dgm:pt>
    <dgm:pt modelId="{03C3D55C-5997-4ABD-939C-BFA1A4761F68}">
      <dgm:prSet phldrT="[Text]" custT="1"/>
      <dgm:spPr/>
      <dgm:t>
        <a:bodyPr/>
        <a:lstStyle/>
        <a:p>
          <a:r>
            <a:rPr lang="en-US" sz="2400" dirty="0" smtClean="0"/>
            <a:t>Toddler</a:t>
          </a:r>
          <a:endParaRPr lang="en-US" sz="3900" dirty="0"/>
        </a:p>
      </dgm:t>
    </dgm:pt>
    <dgm:pt modelId="{813009B1-F4B1-49C6-A0B2-011AD24CCD3B}" type="parTrans" cxnId="{0CB27557-5A72-4B9C-89D9-E90C32BC6888}">
      <dgm:prSet/>
      <dgm:spPr/>
      <dgm:t>
        <a:bodyPr/>
        <a:lstStyle/>
        <a:p>
          <a:endParaRPr lang="en-US"/>
        </a:p>
      </dgm:t>
    </dgm:pt>
    <dgm:pt modelId="{5B630723-5338-44BC-9E6E-5B51ABEB5B81}" type="sibTrans" cxnId="{0CB27557-5A72-4B9C-89D9-E90C32BC6888}">
      <dgm:prSet/>
      <dgm:spPr/>
      <dgm:t>
        <a:bodyPr/>
        <a:lstStyle/>
        <a:p>
          <a:endParaRPr lang="en-US"/>
        </a:p>
      </dgm:t>
    </dgm:pt>
    <dgm:pt modelId="{4051D8A7-B88A-4842-8670-06939DAC0FB9}">
      <dgm:prSet phldrT="[Text]" custT="1"/>
      <dgm:spPr/>
      <dgm:t>
        <a:bodyPr/>
        <a:lstStyle/>
        <a:p>
          <a:r>
            <a:rPr lang="en-US" sz="2400" dirty="0" smtClean="0"/>
            <a:t>Teenager</a:t>
          </a:r>
          <a:endParaRPr lang="en-US" sz="2700" dirty="0"/>
        </a:p>
      </dgm:t>
    </dgm:pt>
    <dgm:pt modelId="{C535ADD5-6D68-44B8-BD6A-CC5EDEE007BC}" type="parTrans" cxnId="{1533CD67-6917-4C84-A338-0FC451AE7F30}">
      <dgm:prSet/>
      <dgm:spPr/>
      <dgm:t>
        <a:bodyPr/>
        <a:lstStyle/>
        <a:p>
          <a:endParaRPr lang="en-US"/>
        </a:p>
      </dgm:t>
    </dgm:pt>
    <dgm:pt modelId="{C5ED4618-5AAF-4AF8-89F7-27A043D85211}" type="sibTrans" cxnId="{1533CD67-6917-4C84-A338-0FC451AE7F30}">
      <dgm:prSet/>
      <dgm:spPr/>
      <dgm:t>
        <a:bodyPr/>
        <a:lstStyle/>
        <a:p>
          <a:endParaRPr lang="en-US"/>
        </a:p>
      </dgm:t>
    </dgm:pt>
    <dgm:pt modelId="{FA24C78D-CCE0-4192-8D6E-24847CE39979}">
      <dgm:prSet phldrT="[Text]" custT="1"/>
      <dgm:spPr>
        <a:solidFill>
          <a:schemeClr val="bg2"/>
        </a:solidFill>
      </dgm:spPr>
      <dgm:t>
        <a:bodyPr/>
        <a:lstStyle/>
        <a:p>
          <a:r>
            <a:rPr lang="en-US" sz="1800" b="1" dirty="0" smtClean="0"/>
            <a:t>2021</a:t>
          </a:r>
          <a:endParaRPr lang="en-US" sz="1800" b="1" dirty="0"/>
        </a:p>
      </dgm:t>
    </dgm:pt>
    <dgm:pt modelId="{061A2474-6398-49C8-AAA2-711DA1F6C6FA}" type="parTrans" cxnId="{CD8C2A8A-060E-48A1-8E20-FD8D4484D9FE}">
      <dgm:prSet/>
      <dgm:spPr/>
      <dgm:t>
        <a:bodyPr/>
        <a:lstStyle/>
        <a:p>
          <a:endParaRPr lang="en-US"/>
        </a:p>
      </dgm:t>
    </dgm:pt>
    <dgm:pt modelId="{55E53E96-CE46-4BB1-A87F-07FCD9409848}" type="sibTrans" cxnId="{CD8C2A8A-060E-48A1-8E20-FD8D4484D9FE}">
      <dgm:prSet/>
      <dgm:spPr/>
      <dgm:t>
        <a:bodyPr/>
        <a:lstStyle/>
        <a:p>
          <a:endParaRPr lang="en-US"/>
        </a:p>
      </dgm:t>
    </dgm:pt>
    <dgm:pt modelId="{2EFADB64-C0FF-4E4D-9D5C-569C76AF0747}">
      <dgm:prSet phldrT="[Text]" custT="1"/>
      <dgm:spPr>
        <a:solidFill>
          <a:schemeClr val="tx2"/>
        </a:solidFill>
      </dgm:spPr>
      <dgm:t>
        <a:bodyPr/>
        <a:lstStyle/>
        <a:p>
          <a:r>
            <a:rPr lang="en-US" sz="2400" dirty="0" smtClean="0"/>
            <a:t>Pre-teen</a:t>
          </a:r>
          <a:endParaRPr lang="en-US" sz="3200" dirty="0"/>
        </a:p>
      </dgm:t>
    </dgm:pt>
    <dgm:pt modelId="{2F093228-5AB0-426B-8A6A-A5493B48B414}" type="parTrans" cxnId="{2F567324-85ED-4201-BD40-18C37CAADABE}">
      <dgm:prSet/>
      <dgm:spPr/>
      <dgm:t>
        <a:bodyPr/>
        <a:lstStyle/>
        <a:p>
          <a:endParaRPr lang="en-US"/>
        </a:p>
      </dgm:t>
    </dgm:pt>
    <dgm:pt modelId="{CACE0F0E-956E-4608-984E-CF2A1406EFD9}" type="sibTrans" cxnId="{2F567324-85ED-4201-BD40-18C37CAADABE}">
      <dgm:prSet/>
      <dgm:spPr/>
      <dgm:t>
        <a:bodyPr/>
        <a:lstStyle/>
        <a:p>
          <a:endParaRPr lang="en-US"/>
        </a:p>
      </dgm:t>
    </dgm:pt>
    <dgm:pt modelId="{4AC9E07B-B628-4BB6-8951-B20812ECD990}">
      <dgm:prSet phldrT="[Text]" custT="1"/>
      <dgm:spPr/>
      <dgm:t>
        <a:bodyPr/>
        <a:lstStyle/>
        <a:p>
          <a:r>
            <a:rPr lang="en-US" sz="1000" dirty="0" smtClean="0"/>
            <a:t>Emergence of many new entrants from tech E&amp;O world</a:t>
          </a:r>
          <a:endParaRPr lang="en-US" sz="5000" dirty="0"/>
        </a:p>
      </dgm:t>
    </dgm:pt>
    <dgm:pt modelId="{30C58BE3-309C-4DAC-A75D-D260DE508FEC}" type="parTrans" cxnId="{2233FC75-527E-449A-A45D-43D8D6E2205B}">
      <dgm:prSet/>
      <dgm:spPr/>
      <dgm:t>
        <a:bodyPr/>
        <a:lstStyle/>
        <a:p>
          <a:endParaRPr lang="en-US"/>
        </a:p>
      </dgm:t>
    </dgm:pt>
    <dgm:pt modelId="{84A3C0CA-AE3C-411F-A3CF-829057FEA908}" type="sibTrans" cxnId="{2233FC75-527E-449A-A45D-43D8D6E2205B}">
      <dgm:prSet/>
      <dgm:spPr/>
      <dgm:t>
        <a:bodyPr/>
        <a:lstStyle/>
        <a:p>
          <a:endParaRPr lang="en-US"/>
        </a:p>
      </dgm:t>
    </dgm:pt>
    <dgm:pt modelId="{7F0907A6-38B1-41A5-A874-FBD080EF39C5}">
      <dgm:prSet custT="1"/>
      <dgm:spPr/>
      <dgm:t>
        <a:bodyPr/>
        <a:lstStyle/>
        <a:p>
          <a:r>
            <a:rPr lang="en-US" sz="1000" dirty="0" smtClean="0"/>
            <a:t>Designed to cover loss affecting the insured’s network only</a:t>
          </a:r>
        </a:p>
      </dgm:t>
    </dgm:pt>
    <dgm:pt modelId="{DEEC5AA5-4783-4A72-849C-41A7A78478A3}" type="parTrans" cxnId="{B26BA10B-7D17-47DE-B62F-8B8079170140}">
      <dgm:prSet/>
      <dgm:spPr/>
      <dgm:t>
        <a:bodyPr/>
        <a:lstStyle/>
        <a:p>
          <a:endParaRPr lang="en-US"/>
        </a:p>
      </dgm:t>
    </dgm:pt>
    <dgm:pt modelId="{4672548A-BD8E-4444-9388-84FDBEE74B69}" type="sibTrans" cxnId="{B26BA10B-7D17-47DE-B62F-8B8079170140}">
      <dgm:prSet/>
      <dgm:spPr/>
      <dgm:t>
        <a:bodyPr/>
        <a:lstStyle/>
        <a:p>
          <a:endParaRPr lang="en-US"/>
        </a:p>
      </dgm:t>
    </dgm:pt>
    <dgm:pt modelId="{C79E426B-2C07-4DE6-8A74-B82AF87718B4}">
      <dgm:prSet custT="1"/>
      <dgm:spPr/>
      <dgm:t>
        <a:bodyPr/>
        <a:lstStyle/>
        <a:p>
          <a:r>
            <a:rPr lang="en-US" sz="1000" dirty="0" smtClean="0"/>
            <a:t>Security breach/hack was the sole trigger</a:t>
          </a:r>
        </a:p>
      </dgm:t>
    </dgm:pt>
    <dgm:pt modelId="{B1987867-60B5-4ABD-8214-82DD3D8D4E3A}" type="parTrans" cxnId="{F49EF59F-9F39-4EF9-B235-753D3B3C737F}">
      <dgm:prSet/>
      <dgm:spPr/>
      <dgm:t>
        <a:bodyPr/>
        <a:lstStyle/>
        <a:p>
          <a:endParaRPr lang="en-US"/>
        </a:p>
      </dgm:t>
    </dgm:pt>
    <dgm:pt modelId="{D299CD32-8639-49CC-B531-DD538F4E68CA}" type="sibTrans" cxnId="{F49EF59F-9F39-4EF9-B235-753D3B3C737F}">
      <dgm:prSet/>
      <dgm:spPr/>
      <dgm:t>
        <a:bodyPr/>
        <a:lstStyle/>
        <a:p>
          <a:endParaRPr lang="en-US"/>
        </a:p>
      </dgm:t>
    </dgm:pt>
    <dgm:pt modelId="{935B54A9-5B62-4B2A-8300-B18205065AC7}">
      <dgm:prSet custT="1"/>
      <dgm:spPr/>
      <dgm:t>
        <a:bodyPr/>
        <a:lstStyle/>
        <a:p>
          <a:r>
            <a:rPr lang="en-US" sz="1000" dirty="0" smtClean="0"/>
            <a:t>Still relatively expensive</a:t>
          </a:r>
        </a:p>
      </dgm:t>
    </dgm:pt>
    <dgm:pt modelId="{378479E6-A384-41A2-8010-20A8AD61D0DC}" type="parTrans" cxnId="{05C4954A-7D8F-497E-A7BA-90D3209560C4}">
      <dgm:prSet/>
      <dgm:spPr/>
      <dgm:t>
        <a:bodyPr/>
        <a:lstStyle/>
        <a:p>
          <a:endParaRPr lang="en-US"/>
        </a:p>
      </dgm:t>
    </dgm:pt>
    <dgm:pt modelId="{B5F36690-6B5C-4A6B-A3FA-E1C9D32CDFC7}" type="sibTrans" cxnId="{05C4954A-7D8F-497E-A7BA-90D3209560C4}">
      <dgm:prSet/>
      <dgm:spPr/>
      <dgm:t>
        <a:bodyPr/>
        <a:lstStyle/>
        <a:p>
          <a:endParaRPr lang="en-US"/>
        </a:p>
      </dgm:t>
    </dgm:pt>
    <dgm:pt modelId="{6AA72046-54BD-49D7-B284-8335C7C1AFD5}">
      <dgm:prSet phldrT="[Text]" custT="1"/>
      <dgm:spPr/>
      <dgm:t>
        <a:bodyPr/>
        <a:lstStyle/>
        <a:p>
          <a:r>
            <a:rPr lang="en-US" sz="1000" dirty="0" smtClean="0"/>
            <a:t>Focus =“data breach”</a:t>
          </a:r>
          <a:endParaRPr lang="en-US" sz="5000" dirty="0"/>
        </a:p>
      </dgm:t>
    </dgm:pt>
    <dgm:pt modelId="{15200054-1A97-4952-B5E7-AAD82B2EC26C}" type="parTrans" cxnId="{4A8DA290-2B55-4DC9-BCEA-E71979226E64}">
      <dgm:prSet/>
      <dgm:spPr/>
      <dgm:t>
        <a:bodyPr/>
        <a:lstStyle/>
        <a:p>
          <a:endParaRPr lang="en-US"/>
        </a:p>
      </dgm:t>
    </dgm:pt>
    <dgm:pt modelId="{5FD637AD-5C01-4911-8FD3-082B329F1540}" type="sibTrans" cxnId="{4A8DA290-2B55-4DC9-BCEA-E71979226E64}">
      <dgm:prSet/>
      <dgm:spPr/>
      <dgm:t>
        <a:bodyPr/>
        <a:lstStyle/>
        <a:p>
          <a:endParaRPr lang="en-US"/>
        </a:p>
      </dgm:t>
    </dgm:pt>
    <dgm:pt modelId="{49CBC812-C179-4975-B599-2C71B64FB7BE}">
      <dgm:prSet phldrT="[Text]" custT="1"/>
      <dgm:spPr/>
      <dgm:t>
        <a:bodyPr/>
        <a:lstStyle/>
        <a:p>
          <a:r>
            <a:rPr lang="en-US" sz="1000" dirty="0" smtClean="0"/>
            <a:t>Media: limited, specific to insured’s website</a:t>
          </a:r>
          <a:endParaRPr lang="en-US" sz="5000" dirty="0"/>
        </a:p>
      </dgm:t>
    </dgm:pt>
    <dgm:pt modelId="{9078E89A-DFC6-4E36-9DFC-60A9AF5F71D2}" type="parTrans" cxnId="{0B49F49E-E975-4DE2-A58D-B0DF26E9ADEB}">
      <dgm:prSet/>
      <dgm:spPr/>
      <dgm:t>
        <a:bodyPr/>
        <a:lstStyle/>
        <a:p>
          <a:endParaRPr lang="en-US"/>
        </a:p>
      </dgm:t>
    </dgm:pt>
    <dgm:pt modelId="{602480E1-764D-4CE7-A856-A840AAF363CE}" type="sibTrans" cxnId="{0B49F49E-E975-4DE2-A58D-B0DF26E9ADEB}">
      <dgm:prSet/>
      <dgm:spPr/>
      <dgm:t>
        <a:bodyPr/>
        <a:lstStyle/>
        <a:p>
          <a:endParaRPr lang="en-US"/>
        </a:p>
      </dgm:t>
    </dgm:pt>
    <dgm:pt modelId="{D6804404-A533-4BA1-88A9-135DAAB66832}">
      <dgm:prSet phldrT="[Text]" custT="1"/>
      <dgm:spPr/>
      <dgm:t>
        <a:bodyPr/>
        <a:lstStyle/>
        <a:p>
          <a:r>
            <a:rPr lang="en-US" sz="1000" dirty="0" smtClean="0"/>
            <a:t>Business interruption</a:t>
          </a:r>
          <a:endParaRPr lang="en-US" sz="5000" dirty="0"/>
        </a:p>
      </dgm:t>
    </dgm:pt>
    <dgm:pt modelId="{B7FEDA28-58FA-4A51-B2CD-F40BA206CE88}" type="parTrans" cxnId="{347F7FA8-D22F-4AEA-9CC2-339553DC92F1}">
      <dgm:prSet/>
      <dgm:spPr/>
      <dgm:t>
        <a:bodyPr/>
        <a:lstStyle/>
        <a:p>
          <a:endParaRPr lang="en-US"/>
        </a:p>
      </dgm:t>
    </dgm:pt>
    <dgm:pt modelId="{367748ED-2564-44E2-9993-6369C23CE450}" type="sibTrans" cxnId="{347F7FA8-D22F-4AEA-9CC2-339553DC92F1}">
      <dgm:prSet/>
      <dgm:spPr/>
      <dgm:t>
        <a:bodyPr/>
        <a:lstStyle/>
        <a:p>
          <a:endParaRPr lang="en-US"/>
        </a:p>
      </dgm:t>
    </dgm:pt>
    <dgm:pt modelId="{2512A958-9EE7-4B8C-8CE5-334729721C79}">
      <dgm:prSet custT="1"/>
      <dgm:spPr/>
      <dgm:t>
        <a:bodyPr/>
        <a:lstStyle/>
        <a:p>
          <a:r>
            <a:rPr lang="en-US" sz="1000" dirty="0" smtClean="0"/>
            <a:t>Crime – not included</a:t>
          </a:r>
        </a:p>
      </dgm:t>
    </dgm:pt>
    <dgm:pt modelId="{EAE28F45-6956-496D-B621-8E4F4FB01B11}" type="parTrans" cxnId="{EB25806C-B09F-4E5A-9553-1961ADC9BBE7}">
      <dgm:prSet/>
      <dgm:spPr/>
      <dgm:t>
        <a:bodyPr/>
        <a:lstStyle/>
        <a:p>
          <a:endParaRPr lang="en-US"/>
        </a:p>
      </dgm:t>
    </dgm:pt>
    <dgm:pt modelId="{ED7D5B83-8084-447B-B152-22EA770E251C}" type="sibTrans" cxnId="{EB25806C-B09F-4E5A-9553-1961ADC9BBE7}">
      <dgm:prSet/>
      <dgm:spPr/>
      <dgm:t>
        <a:bodyPr/>
        <a:lstStyle/>
        <a:p>
          <a:endParaRPr lang="en-US"/>
        </a:p>
      </dgm:t>
    </dgm:pt>
    <dgm:pt modelId="{1E8E95A2-3E0F-46F6-9D62-55EB536A1B03}">
      <dgm:prSet phldrT="[Text]" custT="1"/>
      <dgm:spPr/>
      <dgm:t>
        <a:bodyPr/>
        <a:lstStyle/>
        <a:p>
          <a:r>
            <a:rPr lang="en-US" sz="1000" dirty="0" smtClean="0"/>
            <a:t>Unbridled energy</a:t>
          </a:r>
          <a:endParaRPr lang="en-US" sz="1000" dirty="0"/>
        </a:p>
      </dgm:t>
    </dgm:pt>
    <dgm:pt modelId="{25AF03A3-1A7A-49E3-979F-C21E3AED0153}" type="parTrans" cxnId="{9BBA8647-1823-4319-A4A6-092CBFD08123}">
      <dgm:prSet/>
      <dgm:spPr/>
      <dgm:t>
        <a:bodyPr/>
        <a:lstStyle/>
        <a:p>
          <a:endParaRPr lang="en-US"/>
        </a:p>
      </dgm:t>
    </dgm:pt>
    <dgm:pt modelId="{BD4577C4-818F-43BF-BEFB-8912449F693F}" type="sibTrans" cxnId="{9BBA8647-1823-4319-A4A6-092CBFD08123}">
      <dgm:prSet/>
      <dgm:spPr/>
      <dgm:t>
        <a:bodyPr/>
        <a:lstStyle/>
        <a:p>
          <a:endParaRPr lang="en-US"/>
        </a:p>
      </dgm:t>
    </dgm:pt>
    <dgm:pt modelId="{6B254DFC-A54E-4C99-9835-ECF4FFDDFB58}">
      <dgm:prSet phldrT="[Text]" custT="1"/>
      <dgm:spPr>
        <a:solidFill>
          <a:schemeClr val="tx2"/>
        </a:solidFill>
      </dgm:spPr>
      <dgm:t>
        <a:bodyPr/>
        <a:lstStyle/>
        <a:p>
          <a:endParaRPr lang="en-US" sz="3200" dirty="0"/>
        </a:p>
      </dgm:t>
    </dgm:pt>
    <dgm:pt modelId="{16F8BD57-48F7-46E1-AB85-4279296961CC}" type="parTrans" cxnId="{6C4A4C78-1304-4A80-84C6-AC3E8689E911}">
      <dgm:prSet/>
      <dgm:spPr/>
      <dgm:t>
        <a:bodyPr/>
        <a:lstStyle/>
        <a:p>
          <a:endParaRPr lang="en-US"/>
        </a:p>
      </dgm:t>
    </dgm:pt>
    <dgm:pt modelId="{9A57FF8B-302D-4D46-BBFA-361F6071BCC3}" type="sibTrans" cxnId="{6C4A4C78-1304-4A80-84C6-AC3E8689E911}">
      <dgm:prSet/>
      <dgm:spPr/>
      <dgm:t>
        <a:bodyPr/>
        <a:lstStyle/>
        <a:p>
          <a:endParaRPr lang="en-US"/>
        </a:p>
      </dgm:t>
    </dgm:pt>
    <dgm:pt modelId="{23C75013-AB90-45B2-A57E-36C809DE610B}">
      <dgm:prSet phldrT="[Text]" custT="1"/>
      <dgm:spPr/>
      <dgm:t>
        <a:bodyPr/>
        <a:lstStyle/>
        <a:p>
          <a:r>
            <a:rPr lang="en-US" sz="1000" dirty="0" smtClean="0"/>
            <a:t>Irrational behavior</a:t>
          </a:r>
          <a:endParaRPr lang="en-US" sz="1000" dirty="0"/>
        </a:p>
      </dgm:t>
    </dgm:pt>
    <dgm:pt modelId="{FECCBA4A-A177-4FE6-BF20-F69A65AF5D40}" type="parTrans" cxnId="{F9CF548A-5919-4C5E-9580-10F1230C872C}">
      <dgm:prSet/>
      <dgm:spPr/>
      <dgm:t>
        <a:bodyPr/>
        <a:lstStyle/>
        <a:p>
          <a:endParaRPr lang="en-US"/>
        </a:p>
      </dgm:t>
    </dgm:pt>
    <dgm:pt modelId="{D297153C-D496-4433-9288-9FEFFE73EFBB}" type="sibTrans" cxnId="{F9CF548A-5919-4C5E-9580-10F1230C872C}">
      <dgm:prSet/>
      <dgm:spPr/>
      <dgm:t>
        <a:bodyPr/>
        <a:lstStyle/>
        <a:p>
          <a:endParaRPr lang="en-US"/>
        </a:p>
      </dgm:t>
    </dgm:pt>
    <dgm:pt modelId="{4E66962A-D5B9-4293-AB05-F5EF9B4A5A11}">
      <dgm:prSet phldrT="[Text]" custT="1"/>
      <dgm:spPr>
        <a:solidFill>
          <a:schemeClr val="tx2"/>
        </a:solidFill>
      </dgm:spPr>
      <dgm:t>
        <a:bodyPr/>
        <a:lstStyle/>
        <a:p>
          <a:r>
            <a:rPr lang="en-US" sz="1800" b="1" dirty="0" smtClean="0"/>
            <a:t>2019 – 2020</a:t>
          </a:r>
          <a:endParaRPr lang="en-US" sz="1800" b="1" dirty="0"/>
        </a:p>
      </dgm:t>
    </dgm:pt>
    <dgm:pt modelId="{D5C7DB80-9D4B-484C-83AE-B9B7031D8FA1}" type="sibTrans" cxnId="{A6FB6AEC-1BB1-4BBC-AD39-F660083F84FF}">
      <dgm:prSet/>
      <dgm:spPr/>
      <dgm:t>
        <a:bodyPr/>
        <a:lstStyle/>
        <a:p>
          <a:endParaRPr lang="en-US"/>
        </a:p>
      </dgm:t>
    </dgm:pt>
    <dgm:pt modelId="{159FE355-8B98-4C8D-93E0-DB7C0E4924F4}" type="parTrans" cxnId="{A6FB6AEC-1BB1-4BBC-AD39-F660083F84FF}">
      <dgm:prSet/>
      <dgm:spPr/>
      <dgm:t>
        <a:bodyPr/>
        <a:lstStyle/>
        <a:p>
          <a:endParaRPr lang="en-US"/>
        </a:p>
      </dgm:t>
    </dgm:pt>
    <dgm:pt modelId="{1CDF24CD-2E7D-401C-B4E7-FE5F0175E9CE}">
      <dgm:prSet custT="1"/>
      <dgm:spPr/>
      <dgm:t>
        <a:bodyPr/>
        <a:lstStyle/>
        <a:p>
          <a:r>
            <a:rPr lang="en-US" sz="1000" dirty="0" smtClean="0"/>
            <a:t>Tons of capacity</a:t>
          </a:r>
        </a:p>
      </dgm:t>
    </dgm:pt>
    <dgm:pt modelId="{B3A7F428-8037-4535-B1B8-EF2BF9B908A5}" type="parTrans" cxnId="{1421BE41-7101-4D2D-AC68-C624DE39B003}">
      <dgm:prSet/>
      <dgm:spPr/>
      <dgm:t>
        <a:bodyPr/>
        <a:lstStyle/>
        <a:p>
          <a:endParaRPr lang="en-US"/>
        </a:p>
      </dgm:t>
    </dgm:pt>
    <dgm:pt modelId="{B5E9109D-DD43-4708-998A-749242ECCC01}" type="sibTrans" cxnId="{1421BE41-7101-4D2D-AC68-C624DE39B003}">
      <dgm:prSet/>
      <dgm:spPr/>
      <dgm:t>
        <a:bodyPr/>
        <a:lstStyle/>
        <a:p>
          <a:endParaRPr lang="en-US"/>
        </a:p>
      </dgm:t>
    </dgm:pt>
    <dgm:pt modelId="{ED13C299-F585-4AE0-8EC4-A26CFB4E6F1B}">
      <dgm:prSet custT="1"/>
      <dgm:spPr/>
      <dgm:t>
        <a:bodyPr/>
        <a:lstStyle/>
        <a:p>
          <a:r>
            <a:rPr lang="en-US" sz="1000" dirty="0" smtClean="0"/>
            <a:t>Rush to coverage innovations</a:t>
          </a:r>
        </a:p>
      </dgm:t>
    </dgm:pt>
    <dgm:pt modelId="{EC970785-57E8-4BF8-B4AA-E4A7498B4A40}" type="parTrans" cxnId="{AD6CCFFB-68B9-494A-8048-CB688B7315C7}">
      <dgm:prSet/>
      <dgm:spPr/>
      <dgm:t>
        <a:bodyPr/>
        <a:lstStyle/>
        <a:p>
          <a:endParaRPr lang="en-US"/>
        </a:p>
      </dgm:t>
    </dgm:pt>
    <dgm:pt modelId="{D9B2E2A1-CE4E-4973-BCBC-39F2B3817279}" type="sibTrans" cxnId="{AD6CCFFB-68B9-494A-8048-CB688B7315C7}">
      <dgm:prSet/>
      <dgm:spPr/>
      <dgm:t>
        <a:bodyPr/>
        <a:lstStyle/>
        <a:p>
          <a:endParaRPr lang="en-US"/>
        </a:p>
      </dgm:t>
    </dgm:pt>
    <dgm:pt modelId="{5F125AAC-D83D-4064-A3E9-E449DF9A1B7C}">
      <dgm:prSet custT="1"/>
      <dgm:spPr/>
      <dgm:t>
        <a:bodyPr/>
        <a:lstStyle/>
        <a:p>
          <a:r>
            <a:rPr lang="en-US" sz="1000" dirty="0" smtClean="0"/>
            <a:t>The move from “data breach” to “privacy breach”</a:t>
          </a:r>
        </a:p>
      </dgm:t>
    </dgm:pt>
    <dgm:pt modelId="{BF8A022D-9E0C-4FD9-B099-523BD2CE5387}" type="parTrans" cxnId="{07442BC0-0281-47C1-BDB7-BCDEB8E488CD}">
      <dgm:prSet/>
      <dgm:spPr/>
      <dgm:t>
        <a:bodyPr/>
        <a:lstStyle/>
        <a:p>
          <a:endParaRPr lang="en-US"/>
        </a:p>
      </dgm:t>
    </dgm:pt>
    <dgm:pt modelId="{99CA85A7-490E-4EA3-9CB0-888ED435D2BD}" type="sibTrans" cxnId="{07442BC0-0281-47C1-BDB7-BCDEB8E488CD}">
      <dgm:prSet/>
      <dgm:spPr/>
      <dgm:t>
        <a:bodyPr/>
        <a:lstStyle/>
        <a:p>
          <a:endParaRPr lang="en-US"/>
        </a:p>
      </dgm:t>
    </dgm:pt>
    <dgm:pt modelId="{698C5760-2C55-4A32-BACD-023B0E6A8499}">
      <dgm:prSet custT="1"/>
      <dgm:spPr/>
      <dgm:t>
        <a:bodyPr/>
        <a:lstStyle/>
        <a:p>
          <a:r>
            <a:rPr lang="en-US" sz="1000" dirty="0" smtClean="0"/>
            <a:t>Expanded Media to include social media and off-line</a:t>
          </a:r>
        </a:p>
      </dgm:t>
    </dgm:pt>
    <dgm:pt modelId="{5EB02F96-26FC-4096-A4A6-103B1A5EED19}" type="parTrans" cxnId="{29AAA7CB-C4DF-4599-94F9-1E946C08632F}">
      <dgm:prSet/>
      <dgm:spPr/>
      <dgm:t>
        <a:bodyPr/>
        <a:lstStyle/>
        <a:p>
          <a:endParaRPr lang="en-US"/>
        </a:p>
      </dgm:t>
    </dgm:pt>
    <dgm:pt modelId="{E7E94867-AB8B-4732-BFA6-FE53762FFC26}" type="sibTrans" cxnId="{29AAA7CB-C4DF-4599-94F9-1E946C08632F}">
      <dgm:prSet/>
      <dgm:spPr/>
      <dgm:t>
        <a:bodyPr/>
        <a:lstStyle/>
        <a:p>
          <a:endParaRPr lang="en-US"/>
        </a:p>
      </dgm:t>
    </dgm:pt>
    <dgm:pt modelId="{E18DC9D5-1F66-4D3E-A742-BBE5F2035859}">
      <dgm:prSet custT="1"/>
      <dgm:spPr/>
      <dgm:t>
        <a:bodyPr/>
        <a:lstStyle/>
        <a:p>
          <a:r>
            <a:rPr lang="en-US" sz="1000" dirty="0" smtClean="0"/>
            <a:t>Broadening triggers for Business Income</a:t>
          </a:r>
        </a:p>
      </dgm:t>
    </dgm:pt>
    <dgm:pt modelId="{308A7D9A-0403-4F61-BFD1-A4C6CC10EF49}" type="parTrans" cxnId="{A3252A37-706C-4EB1-AE5B-C584B85AE7CF}">
      <dgm:prSet/>
      <dgm:spPr/>
      <dgm:t>
        <a:bodyPr/>
        <a:lstStyle/>
        <a:p>
          <a:endParaRPr lang="en-US"/>
        </a:p>
      </dgm:t>
    </dgm:pt>
    <dgm:pt modelId="{D6E628B2-6D2B-4AD3-94DD-C720B0E86906}" type="sibTrans" cxnId="{A3252A37-706C-4EB1-AE5B-C584B85AE7CF}">
      <dgm:prSet/>
      <dgm:spPr/>
      <dgm:t>
        <a:bodyPr/>
        <a:lstStyle/>
        <a:p>
          <a:endParaRPr lang="en-US"/>
        </a:p>
      </dgm:t>
    </dgm:pt>
    <dgm:pt modelId="{E7E09955-BE64-4342-BBD0-1352D5DB1350}">
      <dgm:prSet custT="1"/>
      <dgm:spPr/>
      <dgm:t>
        <a:bodyPr/>
        <a:lstStyle/>
        <a:p>
          <a:r>
            <a:rPr lang="en-US" sz="1000" dirty="0" smtClean="0"/>
            <a:t>Significant expansion of “cybercrime</a:t>
          </a:r>
        </a:p>
      </dgm:t>
    </dgm:pt>
    <dgm:pt modelId="{CB04AA9E-FB60-4685-A4D5-0064C38393E6}" type="parTrans" cxnId="{6F212930-3FD8-4743-A998-A5C838C19CCE}">
      <dgm:prSet/>
      <dgm:spPr/>
      <dgm:t>
        <a:bodyPr/>
        <a:lstStyle/>
        <a:p>
          <a:endParaRPr lang="en-US"/>
        </a:p>
      </dgm:t>
    </dgm:pt>
    <dgm:pt modelId="{DD9FA2B0-B442-4C58-8E2E-E9FC7E23FE14}" type="sibTrans" cxnId="{6F212930-3FD8-4743-A998-A5C838C19CCE}">
      <dgm:prSet/>
      <dgm:spPr/>
      <dgm:t>
        <a:bodyPr/>
        <a:lstStyle/>
        <a:p>
          <a:endParaRPr lang="en-US"/>
        </a:p>
      </dgm:t>
    </dgm:pt>
    <dgm:pt modelId="{8E57050E-23C6-4A9C-9BB1-ECDB53575C7F}">
      <dgm:prSet custT="1"/>
      <dgm:spPr/>
      <dgm:t>
        <a:bodyPr/>
        <a:lstStyle/>
        <a:p>
          <a:r>
            <a:rPr lang="en-US" sz="1000" dirty="0" smtClean="0"/>
            <a:t>Lower filed rates</a:t>
          </a:r>
        </a:p>
      </dgm:t>
    </dgm:pt>
    <dgm:pt modelId="{B60FB21E-FA45-4046-ADF6-74552F1BE66A}" type="parTrans" cxnId="{6F9D4D6C-21F0-4A8C-8F92-75866FBE04F3}">
      <dgm:prSet/>
      <dgm:spPr/>
      <dgm:t>
        <a:bodyPr/>
        <a:lstStyle/>
        <a:p>
          <a:endParaRPr lang="en-US"/>
        </a:p>
      </dgm:t>
    </dgm:pt>
    <dgm:pt modelId="{49D58857-805C-4A66-B156-BF0D44357D2A}" type="sibTrans" cxnId="{6F9D4D6C-21F0-4A8C-8F92-75866FBE04F3}">
      <dgm:prSet/>
      <dgm:spPr/>
      <dgm:t>
        <a:bodyPr/>
        <a:lstStyle/>
        <a:p>
          <a:endParaRPr lang="en-US"/>
        </a:p>
      </dgm:t>
    </dgm:pt>
    <dgm:pt modelId="{D7C08DAE-96EF-46F9-A5E5-B9516F7B6490}">
      <dgm:prSet custT="1"/>
      <dgm:spPr/>
      <dgm:t>
        <a:bodyPr/>
        <a:lstStyle/>
        <a:p>
          <a:r>
            <a:rPr lang="en-US" sz="1000" dirty="0" smtClean="0"/>
            <a:t>The start of risk management offerings</a:t>
          </a:r>
        </a:p>
      </dgm:t>
    </dgm:pt>
    <dgm:pt modelId="{2D2D2038-593D-4DF2-9BAF-0CEB46418659}" type="parTrans" cxnId="{1D0975B7-36DF-49C3-9DF0-997490A38F96}">
      <dgm:prSet/>
      <dgm:spPr/>
      <dgm:t>
        <a:bodyPr/>
        <a:lstStyle/>
        <a:p>
          <a:endParaRPr lang="en-US"/>
        </a:p>
      </dgm:t>
    </dgm:pt>
    <dgm:pt modelId="{29BBC8B5-8317-49D4-8D60-55563ADAFAA8}" type="sibTrans" cxnId="{1D0975B7-36DF-49C3-9DF0-997490A38F96}">
      <dgm:prSet/>
      <dgm:spPr/>
      <dgm:t>
        <a:bodyPr/>
        <a:lstStyle/>
        <a:p>
          <a:endParaRPr lang="en-US"/>
        </a:p>
      </dgm:t>
    </dgm:pt>
    <dgm:pt modelId="{F1696674-2512-4F93-AB1E-B51A15340147}">
      <dgm:prSet custT="1"/>
      <dgm:spPr/>
      <dgm:t>
        <a:bodyPr/>
        <a:lstStyle/>
        <a:p>
          <a:r>
            <a:rPr lang="en-US" sz="1000" smtClean="0"/>
            <a:t>Social Engineering, FTF, Phishing</a:t>
          </a:r>
          <a:endParaRPr lang="en-US" sz="1000" dirty="0" smtClean="0"/>
        </a:p>
      </dgm:t>
    </dgm:pt>
    <dgm:pt modelId="{B75D5049-F5F4-4922-85BC-C5E1E8EAEE63}" type="parTrans" cxnId="{2EA52545-4F51-4AC0-AFCD-40E4DDFA27F7}">
      <dgm:prSet/>
      <dgm:spPr/>
      <dgm:t>
        <a:bodyPr/>
        <a:lstStyle/>
        <a:p>
          <a:endParaRPr lang="en-US"/>
        </a:p>
      </dgm:t>
    </dgm:pt>
    <dgm:pt modelId="{91DA6476-A509-4D15-8775-33E8B8A14AB7}" type="sibTrans" cxnId="{2EA52545-4F51-4AC0-AFCD-40E4DDFA27F7}">
      <dgm:prSet/>
      <dgm:spPr/>
      <dgm:t>
        <a:bodyPr/>
        <a:lstStyle/>
        <a:p>
          <a:endParaRPr lang="en-US"/>
        </a:p>
      </dgm:t>
    </dgm:pt>
    <dgm:pt modelId="{CB504F73-2A86-429B-B134-5E0DBDB9B3EA}">
      <dgm:prSet phldrT="[Text]" custT="1"/>
      <dgm:spPr/>
      <dgm:t>
        <a:bodyPr/>
        <a:lstStyle/>
        <a:p>
          <a:r>
            <a:rPr lang="en-US" sz="1000" dirty="0" smtClean="0"/>
            <a:t>Many new entrants, grabbing market share</a:t>
          </a:r>
          <a:endParaRPr lang="en-US" sz="1000" dirty="0"/>
        </a:p>
      </dgm:t>
    </dgm:pt>
    <dgm:pt modelId="{7209AD21-5046-464C-BB71-4161CEDCD8C3}" type="parTrans" cxnId="{EFA02D47-CAD6-43D5-973C-420A90E70289}">
      <dgm:prSet/>
      <dgm:spPr/>
      <dgm:t>
        <a:bodyPr/>
        <a:lstStyle/>
        <a:p>
          <a:endParaRPr lang="en-US"/>
        </a:p>
      </dgm:t>
    </dgm:pt>
    <dgm:pt modelId="{3722F64C-26A0-40A1-8238-A56152B807D9}" type="sibTrans" cxnId="{EFA02D47-CAD6-43D5-973C-420A90E70289}">
      <dgm:prSet/>
      <dgm:spPr/>
      <dgm:t>
        <a:bodyPr/>
        <a:lstStyle/>
        <a:p>
          <a:endParaRPr lang="en-US"/>
        </a:p>
      </dgm:t>
    </dgm:pt>
    <dgm:pt modelId="{D3702723-5795-4612-A40F-B38DCF48D3E7}">
      <dgm:prSet custT="1"/>
      <dgm:spPr/>
      <dgm:t>
        <a:bodyPr/>
        <a:lstStyle/>
        <a:p>
          <a:r>
            <a:rPr lang="en-US" sz="1000" dirty="0" smtClean="0"/>
            <a:t>Filed rate reductions by many admitted markets</a:t>
          </a:r>
        </a:p>
      </dgm:t>
    </dgm:pt>
    <dgm:pt modelId="{A09B1DCD-F55C-41A0-BC74-0E5BC9497949}" type="parTrans" cxnId="{8FBD19E5-8F18-4CC0-8305-101ECE219EFE}">
      <dgm:prSet/>
      <dgm:spPr/>
      <dgm:t>
        <a:bodyPr/>
        <a:lstStyle/>
        <a:p>
          <a:endParaRPr lang="en-US"/>
        </a:p>
      </dgm:t>
    </dgm:pt>
    <dgm:pt modelId="{A681E4E8-2CB3-4D38-A5DF-1783DE0E01EF}" type="sibTrans" cxnId="{8FBD19E5-8F18-4CC0-8305-101ECE219EFE}">
      <dgm:prSet/>
      <dgm:spPr/>
      <dgm:t>
        <a:bodyPr/>
        <a:lstStyle/>
        <a:p>
          <a:endParaRPr lang="en-US"/>
        </a:p>
      </dgm:t>
    </dgm:pt>
    <dgm:pt modelId="{B4909FB9-51D9-405E-AE51-8039204DD344}">
      <dgm:prSet custT="1"/>
      <dgm:spPr/>
      <dgm:t>
        <a:bodyPr/>
        <a:lstStyle/>
        <a:p>
          <a:r>
            <a:rPr lang="en-US" sz="1000" dirty="0" smtClean="0"/>
            <a:t>Losses increase significantly:</a:t>
          </a:r>
        </a:p>
      </dgm:t>
    </dgm:pt>
    <dgm:pt modelId="{BD1CD1E8-05C7-48AC-8D9D-9F677C7CB9A8}" type="parTrans" cxnId="{D0973550-E0B2-495A-8FDA-05631220454A}">
      <dgm:prSet/>
      <dgm:spPr/>
      <dgm:t>
        <a:bodyPr/>
        <a:lstStyle/>
        <a:p>
          <a:endParaRPr lang="en-US"/>
        </a:p>
      </dgm:t>
    </dgm:pt>
    <dgm:pt modelId="{712DF81F-719D-4810-9439-E4FFC41F2EDD}" type="sibTrans" cxnId="{D0973550-E0B2-495A-8FDA-05631220454A}">
      <dgm:prSet/>
      <dgm:spPr/>
      <dgm:t>
        <a:bodyPr/>
        <a:lstStyle/>
        <a:p>
          <a:endParaRPr lang="en-US"/>
        </a:p>
      </dgm:t>
    </dgm:pt>
    <dgm:pt modelId="{A1B03508-FB22-49D3-B5AA-048A31251E61}">
      <dgm:prSet custT="1"/>
      <dgm:spPr/>
      <dgm:t>
        <a:bodyPr/>
        <a:lstStyle/>
        <a:p>
          <a:r>
            <a:rPr lang="en-US" sz="1000" dirty="0" smtClean="0"/>
            <a:t>Further expansion of state privacy laws (</a:t>
          </a:r>
          <a:r>
            <a:rPr lang="en-US" sz="1000" dirty="0" err="1" smtClean="0"/>
            <a:t>ie</a:t>
          </a:r>
          <a:r>
            <a:rPr lang="en-US" sz="1000" dirty="0" smtClean="0"/>
            <a:t>: CCPA in 2020)</a:t>
          </a:r>
        </a:p>
      </dgm:t>
    </dgm:pt>
    <dgm:pt modelId="{F248044E-2251-4122-A547-0A91B45DC153}" type="parTrans" cxnId="{6E71C1DF-472E-4955-A5CA-E73F1DC155EF}">
      <dgm:prSet/>
      <dgm:spPr/>
      <dgm:t>
        <a:bodyPr/>
        <a:lstStyle/>
        <a:p>
          <a:endParaRPr lang="en-US"/>
        </a:p>
      </dgm:t>
    </dgm:pt>
    <dgm:pt modelId="{D3F38E2F-7DBE-4636-BEBE-025DA3324E8D}" type="sibTrans" cxnId="{6E71C1DF-472E-4955-A5CA-E73F1DC155EF}">
      <dgm:prSet/>
      <dgm:spPr/>
      <dgm:t>
        <a:bodyPr/>
        <a:lstStyle/>
        <a:p>
          <a:endParaRPr lang="en-US"/>
        </a:p>
      </dgm:t>
    </dgm:pt>
    <dgm:pt modelId="{4175F410-7CFF-4B8F-AB57-7986D8A99256}">
      <dgm:prSet custT="1"/>
      <dgm:spPr/>
      <dgm:t>
        <a:bodyPr/>
        <a:lstStyle/>
        <a:p>
          <a:endParaRPr lang="en-US" sz="1000" dirty="0" smtClean="0"/>
        </a:p>
      </dgm:t>
    </dgm:pt>
    <dgm:pt modelId="{A31051D0-A54D-4E8E-A8EC-F51A20C3E985}" type="parTrans" cxnId="{2D8CF0D8-A86F-43F9-B514-AE04D6D07039}">
      <dgm:prSet/>
      <dgm:spPr/>
      <dgm:t>
        <a:bodyPr/>
        <a:lstStyle/>
        <a:p>
          <a:endParaRPr lang="en-US"/>
        </a:p>
      </dgm:t>
    </dgm:pt>
    <dgm:pt modelId="{24C0410C-9CAD-42F9-8304-18075141C004}" type="sibTrans" cxnId="{2D8CF0D8-A86F-43F9-B514-AE04D6D07039}">
      <dgm:prSet/>
      <dgm:spPr/>
      <dgm:t>
        <a:bodyPr/>
        <a:lstStyle/>
        <a:p>
          <a:endParaRPr lang="en-US"/>
        </a:p>
      </dgm:t>
    </dgm:pt>
    <dgm:pt modelId="{354C9E6F-A5EF-429C-B56D-6CFD20F5212C}">
      <dgm:prSet custT="1"/>
      <dgm:spPr/>
      <dgm:t>
        <a:bodyPr/>
        <a:lstStyle/>
        <a:p>
          <a:r>
            <a:rPr lang="en-US" sz="1000" dirty="0" smtClean="0"/>
            <a:t>Emergence of more </a:t>
          </a:r>
          <a:r>
            <a:rPr lang="en-US" sz="1000" dirty="0" err="1" smtClean="0"/>
            <a:t>insurtechs</a:t>
          </a:r>
          <a:endParaRPr lang="en-US" sz="1000" dirty="0" smtClean="0"/>
        </a:p>
      </dgm:t>
    </dgm:pt>
    <dgm:pt modelId="{D44F0D55-3E6C-45E7-A126-8170B150BCBD}" type="parTrans" cxnId="{9C64BD96-41D3-4BB2-A209-C43D21C8CF69}">
      <dgm:prSet/>
      <dgm:spPr/>
      <dgm:t>
        <a:bodyPr/>
        <a:lstStyle/>
        <a:p>
          <a:endParaRPr lang="en-US"/>
        </a:p>
      </dgm:t>
    </dgm:pt>
    <dgm:pt modelId="{C5509E43-7F9A-430F-984E-0D2C688F50E4}" type="sibTrans" cxnId="{9C64BD96-41D3-4BB2-A209-C43D21C8CF69}">
      <dgm:prSet/>
      <dgm:spPr/>
      <dgm:t>
        <a:bodyPr/>
        <a:lstStyle/>
        <a:p>
          <a:endParaRPr lang="en-US"/>
        </a:p>
      </dgm:t>
    </dgm:pt>
    <dgm:pt modelId="{2DF9AEF0-365E-49AB-AA19-1CE59BF68FD6}">
      <dgm:prSet custT="1"/>
      <dgm:spPr/>
      <dgm:t>
        <a:bodyPr/>
        <a:lstStyle/>
        <a:p>
          <a:r>
            <a:rPr lang="en-US" sz="1000" dirty="0" smtClean="0"/>
            <a:t>Ransomware</a:t>
          </a:r>
        </a:p>
      </dgm:t>
    </dgm:pt>
    <dgm:pt modelId="{D7452793-BFAE-498B-B2EA-443934794B43}" type="parTrans" cxnId="{CC410753-577C-46D8-AA72-756EA31C3321}">
      <dgm:prSet/>
      <dgm:spPr/>
      <dgm:t>
        <a:bodyPr/>
        <a:lstStyle/>
        <a:p>
          <a:endParaRPr lang="en-US"/>
        </a:p>
      </dgm:t>
    </dgm:pt>
    <dgm:pt modelId="{EC6B1C2D-08D6-4DA0-AC2B-7D04DE6C6159}" type="sibTrans" cxnId="{CC410753-577C-46D8-AA72-756EA31C3321}">
      <dgm:prSet/>
      <dgm:spPr/>
      <dgm:t>
        <a:bodyPr/>
        <a:lstStyle/>
        <a:p>
          <a:endParaRPr lang="en-US"/>
        </a:p>
      </dgm:t>
    </dgm:pt>
    <dgm:pt modelId="{3CBA4958-08A7-4111-A11A-74EA70D49F8F}">
      <dgm:prSet custT="1"/>
      <dgm:spPr/>
      <dgm:t>
        <a:bodyPr/>
        <a:lstStyle/>
        <a:p>
          <a:r>
            <a:rPr lang="en-US" sz="1000" dirty="0" smtClean="0"/>
            <a:t>Social Engineering</a:t>
          </a:r>
        </a:p>
      </dgm:t>
    </dgm:pt>
    <dgm:pt modelId="{C2206804-D425-447E-B2C1-E36CDC53E238}" type="sibTrans" cxnId="{11959AF4-1F57-4472-B90C-49769704B8A7}">
      <dgm:prSet/>
      <dgm:spPr/>
      <dgm:t>
        <a:bodyPr/>
        <a:lstStyle/>
        <a:p>
          <a:endParaRPr lang="en-US"/>
        </a:p>
      </dgm:t>
    </dgm:pt>
    <dgm:pt modelId="{3795B8B9-1E79-4B1D-BE18-9785D27FBA86}" type="parTrans" cxnId="{11959AF4-1F57-4472-B90C-49769704B8A7}">
      <dgm:prSet/>
      <dgm:spPr/>
      <dgm:t>
        <a:bodyPr/>
        <a:lstStyle/>
        <a:p>
          <a:endParaRPr lang="en-US"/>
        </a:p>
      </dgm:t>
    </dgm:pt>
    <dgm:pt modelId="{04C3FEB3-6BD3-4913-B0BA-0D0CAEB5071D}">
      <dgm:prSet custT="1"/>
      <dgm:spPr/>
      <dgm:t>
        <a:bodyPr/>
        <a:lstStyle/>
        <a:p>
          <a:r>
            <a:rPr lang="en-US" sz="1000" dirty="0" smtClean="0"/>
            <a:t>Business Email Compromise</a:t>
          </a:r>
        </a:p>
      </dgm:t>
    </dgm:pt>
    <dgm:pt modelId="{D53CBB90-DC92-472A-92C0-88AE04ABDD8C}" type="sibTrans" cxnId="{5F5BA5E3-6341-4C81-9E69-ABD02FB7EFD1}">
      <dgm:prSet/>
      <dgm:spPr/>
      <dgm:t>
        <a:bodyPr/>
        <a:lstStyle/>
        <a:p>
          <a:endParaRPr lang="en-US"/>
        </a:p>
      </dgm:t>
    </dgm:pt>
    <dgm:pt modelId="{F3491818-D7C1-4F43-A9AC-1A6F87AC05CB}" type="parTrans" cxnId="{5F5BA5E3-6341-4C81-9E69-ABD02FB7EFD1}">
      <dgm:prSet/>
      <dgm:spPr/>
      <dgm:t>
        <a:bodyPr/>
        <a:lstStyle/>
        <a:p>
          <a:endParaRPr lang="en-US"/>
        </a:p>
      </dgm:t>
    </dgm:pt>
    <dgm:pt modelId="{14CC9A2F-1ED0-4474-9385-BDA7E0736B71}">
      <dgm:prSet custT="1"/>
      <dgm:spPr/>
      <dgm:t>
        <a:bodyPr/>
        <a:lstStyle/>
        <a:p>
          <a:r>
            <a:rPr lang="en-US" sz="1000" dirty="0" smtClean="0"/>
            <a:t>More national headline breaches</a:t>
          </a:r>
        </a:p>
      </dgm:t>
    </dgm:pt>
    <dgm:pt modelId="{5C60EF53-5023-49C2-B120-288DAC799EBD}" type="parTrans" cxnId="{4CD61051-E0F6-4D81-81CF-FB836167F802}">
      <dgm:prSet/>
      <dgm:spPr/>
      <dgm:t>
        <a:bodyPr/>
        <a:lstStyle/>
        <a:p>
          <a:endParaRPr lang="en-US"/>
        </a:p>
      </dgm:t>
    </dgm:pt>
    <dgm:pt modelId="{0606C7B5-DE90-4E7D-BB31-846DF0625E4B}" type="sibTrans" cxnId="{4CD61051-E0F6-4D81-81CF-FB836167F802}">
      <dgm:prSet/>
      <dgm:spPr/>
      <dgm:t>
        <a:bodyPr/>
        <a:lstStyle/>
        <a:p>
          <a:endParaRPr lang="en-US"/>
        </a:p>
      </dgm:t>
    </dgm:pt>
    <dgm:pt modelId="{44A21C52-856C-4030-80AC-B344DEC1FAE2}">
      <dgm:prSet custT="1"/>
      <dgm:spPr/>
      <dgm:t>
        <a:bodyPr/>
        <a:lstStyle/>
        <a:p>
          <a:r>
            <a:rPr lang="en-US" sz="1000" dirty="0" smtClean="0"/>
            <a:t>Oops – did markets reduce rates and ease underwriting requirements too soon?</a:t>
          </a:r>
        </a:p>
      </dgm:t>
    </dgm:pt>
    <dgm:pt modelId="{ED2BF46A-7A60-4EB7-809C-DF90176D404F}" type="parTrans" cxnId="{BDD51864-C3F8-45B2-8945-2413E1538C35}">
      <dgm:prSet/>
      <dgm:spPr/>
      <dgm:t>
        <a:bodyPr/>
        <a:lstStyle/>
        <a:p>
          <a:endParaRPr lang="en-US"/>
        </a:p>
      </dgm:t>
    </dgm:pt>
    <dgm:pt modelId="{69AE5C4B-7665-407D-BB27-DBA15F92C435}" type="sibTrans" cxnId="{BDD51864-C3F8-45B2-8945-2413E1538C35}">
      <dgm:prSet/>
      <dgm:spPr/>
      <dgm:t>
        <a:bodyPr/>
        <a:lstStyle/>
        <a:p>
          <a:endParaRPr lang="en-US"/>
        </a:p>
      </dgm:t>
    </dgm:pt>
    <dgm:pt modelId="{5D3A50C1-E9BF-46E1-ABD7-4CD33E72C764}">
      <dgm:prSet phldrT="[Text]" custT="1"/>
      <dgm:spPr/>
      <dgm:t>
        <a:bodyPr/>
        <a:lstStyle/>
        <a:p>
          <a:r>
            <a:rPr lang="en-US" sz="1000" dirty="0" smtClean="0"/>
            <a:t>The birth of a new coverage</a:t>
          </a:r>
          <a:endParaRPr lang="en-US" sz="1000" dirty="0"/>
        </a:p>
      </dgm:t>
    </dgm:pt>
    <dgm:pt modelId="{0DE64242-AF2C-44A7-B0E6-349FF1B9ACEC}" type="parTrans" cxnId="{F50F7610-7BCE-4D1D-87E0-AC3F5700EF01}">
      <dgm:prSet/>
      <dgm:spPr/>
      <dgm:t>
        <a:bodyPr/>
        <a:lstStyle/>
        <a:p>
          <a:endParaRPr lang="en-US"/>
        </a:p>
      </dgm:t>
    </dgm:pt>
    <dgm:pt modelId="{1D1D7F6C-D89C-4D1D-847D-9EB5F7C37326}" type="sibTrans" cxnId="{F50F7610-7BCE-4D1D-87E0-AC3F5700EF01}">
      <dgm:prSet/>
      <dgm:spPr/>
      <dgm:t>
        <a:bodyPr/>
        <a:lstStyle/>
        <a:p>
          <a:endParaRPr lang="en-US"/>
        </a:p>
      </dgm:t>
    </dgm:pt>
    <dgm:pt modelId="{5826676F-0454-4499-B7C6-12C28A8B3290}">
      <dgm:prSet custT="1"/>
      <dgm:spPr/>
      <dgm:t>
        <a:bodyPr/>
        <a:lstStyle/>
        <a:p>
          <a:r>
            <a:rPr lang="en-US" sz="1000" dirty="0" smtClean="0"/>
            <a:t>Confusion – wanting to be like the other, more profitable lines, just not sure how to get there</a:t>
          </a:r>
        </a:p>
      </dgm:t>
    </dgm:pt>
    <dgm:pt modelId="{D7C3E432-8E52-417F-AFF0-ADB8FDF2BBD8}" type="parTrans" cxnId="{A6BDC7FA-0767-4538-9F21-58649CF5EC82}">
      <dgm:prSet/>
      <dgm:spPr/>
      <dgm:t>
        <a:bodyPr/>
        <a:lstStyle/>
        <a:p>
          <a:endParaRPr lang="en-US"/>
        </a:p>
      </dgm:t>
    </dgm:pt>
    <dgm:pt modelId="{5107E9C5-BDA8-44F8-813D-EAD8FB503926}" type="sibTrans" cxnId="{A6BDC7FA-0767-4538-9F21-58649CF5EC82}">
      <dgm:prSet/>
      <dgm:spPr/>
      <dgm:t>
        <a:bodyPr/>
        <a:lstStyle/>
        <a:p>
          <a:endParaRPr lang="en-US"/>
        </a:p>
      </dgm:t>
    </dgm:pt>
    <dgm:pt modelId="{7DA31EAF-1179-43FF-B59D-2668815975DA}">
      <dgm:prSet phldrT="[Text]" custT="1"/>
      <dgm:spPr/>
      <dgm:t>
        <a:bodyPr/>
        <a:lstStyle/>
        <a:p>
          <a:r>
            <a:rPr lang="en-US" sz="1000" dirty="0" smtClean="0"/>
            <a:t>Problems have become much more expensive</a:t>
          </a:r>
          <a:endParaRPr lang="en-US" sz="1000" dirty="0"/>
        </a:p>
      </dgm:t>
    </dgm:pt>
    <dgm:pt modelId="{8323E982-6C16-4DB5-A119-17F9E7F449FB}" type="parTrans" cxnId="{803B0B1B-B1C3-49B9-984D-8EB7DFEC1B79}">
      <dgm:prSet/>
      <dgm:spPr/>
      <dgm:t>
        <a:bodyPr/>
        <a:lstStyle/>
        <a:p>
          <a:endParaRPr lang="en-US"/>
        </a:p>
      </dgm:t>
    </dgm:pt>
    <dgm:pt modelId="{963067B0-88EF-4E7A-9E52-64D82C91B612}" type="sibTrans" cxnId="{803B0B1B-B1C3-49B9-984D-8EB7DFEC1B79}">
      <dgm:prSet/>
      <dgm:spPr/>
      <dgm:t>
        <a:bodyPr/>
        <a:lstStyle/>
        <a:p>
          <a:endParaRPr lang="en-US"/>
        </a:p>
      </dgm:t>
    </dgm:pt>
    <dgm:pt modelId="{AE491C54-01E3-4205-9A0A-B897FDA66B15}">
      <dgm:prSet phldrT="[Text]" custT="1"/>
      <dgm:spPr/>
      <dgm:t>
        <a:bodyPr/>
        <a:lstStyle/>
        <a:p>
          <a:r>
            <a:rPr lang="en-US" sz="1000" dirty="0" smtClean="0"/>
            <a:t>New rules needed to establish boundaries (MFA, RDP </a:t>
          </a:r>
          <a:r>
            <a:rPr lang="en-US" sz="1000" dirty="0" err="1" smtClean="0"/>
            <a:t>Config</a:t>
          </a:r>
          <a:r>
            <a:rPr lang="en-US" sz="1000" dirty="0" smtClean="0"/>
            <a:t>, Endpoint protection, </a:t>
          </a:r>
          <a:r>
            <a:rPr lang="en-US" sz="1000" dirty="0" smtClean="0"/>
            <a:t>backups, etc</a:t>
          </a:r>
          <a:r>
            <a:rPr lang="en-US" sz="1000" dirty="0" smtClean="0"/>
            <a:t>.)</a:t>
          </a:r>
          <a:endParaRPr lang="en-US" sz="1000" dirty="0"/>
        </a:p>
      </dgm:t>
    </dgm:pt>
    <dgm:pt modelId="{FEACD3F7-A274-4EFC-A237-41175AA26FED}" type="parTrans" cxnId="{F161E696-CAE4-4B01-AD5A-DA660FCECA95}">
      <dgm:prSet/>
      <dgm:spPr/>
      <dgm:t>
        <a:bodyPr/>
        <a:lstStyle/>
        <a:p>
          <a:endParaRPr lang="en-US"/>
        </a:p>
      </dgm:t>
    </dgm:pt>
    <dgm:pt modelId="{486AA6A7-AB57-4D94-92D4-26D33C4B46B9}" type="sibTrans" cxnId="{F161E696-CAE4-4B01-AD5A-DA660FCECA95}">
      <dgm:prSet/>
      <dgm:spPr/>
      <dgm:t>
        <a:bodyPr/>
        <a:lstStyle/>
        <a:p>
          <a:endParaRPr lang="en-US"/>
        </a:p>
      </dgm:t>
    </dgm:pt>
    <dgm:pt modelId="{283511CF-DC25-49D9-B054-312F337665E2}">
      <dgm:prSet phldrT="[Text]" custT="1"/>
      <dgm:spPr/>
      <dgm:t>
        <a:bodyPr/>
        <a:lstStyle/>
        <a:p>
          <a:r>
            <a:rPr lang="en-US" sz="1000" dirty="0" smtClean="0"/>
            <a:t>Parents (underwriters) asking more questions, establishing curfews</a:t>
          </a:r>
          <a:endParaRPr lang="en-US" sz="1000" dirty="0"/>
        </a:p>
      </dgm:t>
    </dgm:pt>
    <dgm:pt modelId="{AAE40A7C-3078-4483-A50C-E707273560A3}" type="parTrans" cxnId="{1FB2C121-7DAF-4FD0-AFAC-BAF697F214C6}">
      <dgm:prSet/>
      <dgm:spPr/>
      <dgm:t>
        <a:bodyPr/>
        <a:lstStyle/>
        <a:p>
          <a:endParaRPr lang="en-US"/>
        </a:p>
      </dgm:t>
    </dgm:pt>
    <dgm:pt modelId="{7700062F-8806-4F83-91C3-82886A043394}" type="sibTrans" cxnId="{1FB2C121-7DAF-4FD0-AFAC-BAF697F214C6}">
      <dgm:prSet/>
      <dgm:spPr/>
      <dgm:t>
        <a:bodyPr/>
        <a:lstStyle/>
        <a:p>
          <a:endParaRPr lang="en-US"/>
        </a:p>
      </dgm:t>
    </dgm:pt>
    <dgm:pt modelId="{FA3E5396-2D20-487A-AA4C-B6A674B4BB81}">
      <dgm:prSet phldrT="[Text]" custT="1"/>
      <dgm:spPr/>
      <dgm:t>
        <a:bodyPr/>
        <a:lstStyle/>
        <a:p>
          <a:r>
            <a:rPr lang="en-US" sz="1000" dirty="0" smtClean="0"/>
            <a:t>Limited capacity (“Your allowance used to be $10, now it’s $2)</a:t>
          </a:r>
          <a:endParaRPr lang="en-US" sz="1000" dirty="0"/>
        </a:p>
      </dgm:t>
    </dgm:pt>
    <dgm:pt modelId="{EF3B1AF7-4ED4-4338-B604-83F36F915505}" type="parTrans" cxnId="{1A7B875E-4DD2-4C16-97D2-8914DFD47554}">
      <dgm:prSet/>
      <dgm:spPr/>
      <dgm:t>
        <a:bodyPr/>
        <a:lstStyle/>
        <a:p>
          <a:endParaRPr lang="en-US"/>
        </a:p>
      </dgm:t>
    </dgm:pt>
    <dgm:pt modelId="{34971A17-577C-420D-A514-95D327D0AEBA}" type="sibTrans" cxnId="{1A7B875E-4DD2-4C16-97D2-8914DFD47554}">
      <dgm:prSet/>
      <dgm:spPr/>
      <dgm:t>
        <a:bodyPr/>
        <a:lstStyle/>
        <a:p>
          <a:endParaRPr lang="en-US"/>
        </a:p>
      </dgm:t>
    </dgm:pt>
    <dgm:pt modelId="{8CDFB035-7803-4F91-A46E-FAFA3FA63C05}">
      <dgm:prSet phldrT="[Text]" custT="1"/>
      <dgm:spPr/>
      <dgm:t>
        <a:bodyPr/>
        <a:lstStyle/>
        <a:p>
          <a:r>
            <a:rPr lang="en-US" sz="1000" dirty="0" smtClean="0"/>
            <a:t>Some kids leaving the neighborhood (Amlin, </a:t>
          </a:r>
          <a:r>
            <a:rPr lang="en-US" sz="1000" dirty="0" err="1" smtClean="0"/>
            <a:t>ArgoPro</a:t>
          </a:r>
          <a:r>
            <a:rPr lang="en-US" sz="1000" dirty="0" smtClean="0"/>
            <a:t>)</a:t>
          </a:r>
          <a:endParaRPr lang="en-US" sz="1000" dirty="0"/>
        </a:p>
      </dgm:t>
    </dgm:pt>
    <dgm:pt modelId="{FDFC56CF-C89B-4593-89D3-F8EF5CFDFF46}" type="parTrans" cxnId="{EC1B68B0-4870-475F-9C8D-A42017DFA792}">
      <dgm:prSet/>
      <dgm:spPr/>
      <dgm:t>
        <a:bodyPr/>
        <a:lstStyle/>
        <a:p>
          <a:endParaRPr lang="en-US"/>
        </a:p>
      </dgm:t>
    </dgm:pt>
    <dgm:pt modelId="{F1F373D5-09FB-40B1-84B3-5BE65C00A188}" type="sibTrans" cxnId="{EC1B68B0-4870-475F-9C8D-A42017DFA792}">
      <dgm:prSet/>
      <dgm:spPr/>
      <dgm:t>
        <a:bodyPr/>
        <a:lstStyle/>
        <a:p>
          <a:endParaRPr lang="en-US"/>
        </a:p>
      </dgm:t>
    </dgm:pt>
    <dgm:pt modelId="{F4F82976-D283-4F4F-86A5-1AA10170D4F2}">
      <dgm:prSet phldrT="[Text]" custT="1"/>
      <dgm:spPr/>
      <dgm:t>
        <a:bodyPr/>
        <a:lstStyle/>
        <a:p>
          <a:r>
            <a:rPr lang="en-US" sz="1000" dirty="0" smtClean="0"/>
            <a:t>The real fun is just getting started!</a:t>
          </a:r>
          <a:endParaRPr lang="en-US" sz="1000" dirty="0"/>
        </a:p>
      </dgm:t>
    </dgm:pt>
    <dgm:pt modelId="{1938E402-D17D-454E-8140-174415409A73}" type="parTrans" cxnId="{95EC5CA0-E3BE-4D10-A882-8D842595D436}">
      <dgm:prSet/>
      <dgm:spPr/>
      <dgm:t>
        <a:bodyPr/>
        <a:lstStyle/>
        <a:p>
          <a:endParaRPr lang="en-US"/>
        </a:p>
      </dgm:t>
    </dgm:pt>
    <dgm:pt modelId="{315D41E0-A1FC-46A8-B912-5F5683E5BA7C}" type="sibTrans" cxnId="{95EC5CA0-E3BE-4D10-A882-8D842595D436}">
      <dgm:prSet/>
      <dgm:spPr/>
      <dgm:t>
        <a:bodyPr/>
        <a:lstStyle/>
        <a:p>
          <a:endParaRPr lang="en-US"/>
        </a:p>
      </dgm:t>
    </dgm:pt>
    <dgm:pt modelId="{9CA71010-40BD-4984-9BBD-8DB1BD6E3AE8}" type="pres">
      <dgm:prSet presAssocID="{090C8326-9281-467A-A6FE-44782630B569}" presName="Name0" presStyleCnt="0">
        <dgm:presLayoutVars>
          <dgm:dir/>
          <dgm:animLvl val="lvl"/>
          <dgm:resizeHandles val="exact"/>
        </dgm:presLayoutVars>
      </dgm:prSet>
      <dgm:spPr/>
      <dgm:t>
        <a:bodyPr/>
        <a:lstStyle/>
        <a:p>
          <a:endParaRPr lang="en-US"/>
        </a:p>
      </dgm:t>
    </dgm:pt>
    <dgm:pt modelId="{34BE163F-56ED-414B-AF38-FBD5D42D96B0}" type="pres">
      <dgm:prSet presAssocID="{63C991B3-205F-45B5-9DEA-5AF50428AAE9}" presName="compositeNode" presStyleCnt="0">
        <dgm:presLayoutVars>
          <dgm:bulletEnabled val="1"/>
        </dgm:presLayoutVars>
      </dgm:prSet>
      <dgm:spPr/>
    </dgm:pt>
    <dgm:pt modelId="{AF79FAB2-F9EE-45F0-87C8-C19C16F939C3}" type="pres">
      <dgm:prSet presAssocID="{63C991B3-205F-45B5-9DEA-5AF50428AAE9}" presName="bgRect" presStyleLbl="node1" presStyleIdx="0" presStyleCnt="4" custScaleY="168410"/>
      <dgm:spPr/>
      <dgm:t>
        <a:bodyPr/>
        <a:lstStyle/>
        <a:p>
          <a:endParaRPr lang="en-US"/>
        </a:p>
      </dgm:t>
    </dgm:pt>
    <dgm:pt modelId="{5DB7BC30-0052-4F75-8FC2-24D50B8FE675}" type="pres">
      <dgm:prSet presAssocID="{63C991B3-205F-45B5-9DEA-5AF50428AAE9}" presName="parentNode" presStyleLbl="node1" presStyleIdx="0" presStyleCnt="4">
        <dgm:presLayoutVars>
          <dgm:chMax val="0"/>
          <dgm:bulletEnabled val="1"/>
        </dgm:presLayoutVars>
      </dgm:prSet>
      <dgm:spPr/>
      <dgm:t>
        <a:bodyPr/>
        <a:lstStyle/>
        <a:p>
          <a:endParaRPr lang="en-US"/>
        </a:p>
      </dgm:t>
    </dgm:pt>
    <dgm:pt modelId="{D39BA452-ADBB-4396-A106-3543AD79CF0A}" type="pres">
      <dgm:prSet presAssocID="{63C991B3-205F-45B5-9DEA-5AF50428AAE9}" presName="childNode" presStyleLbl="node1" presStyleIdx="0" presStyleCnt="4">
        <dgm:presLayoutVars>
          <dgm:bulletEnabled val="1"/>
        </dgm:presLayoutVars>
      </dgm:prSet>
      <dgm:spPr/>
      <dgm:t>
        <a:bodyPr/>
        <a:lstStyle/>
        <a:p>
          <a:endParaRPr lang="en-US"/>
        </a:p>
      </dgm:t>
    </dgm:pt>
    <dgm:pt modelId="{8A3173E0-0A7B-46EA-A283-46B077551682}" type="pres">
      <dgm:prSet presAssocID="{16EE62DB-D101-4F49-AB22-4C528A5104CC}" presName="hSp" presStyleCnt="0"/>
      <dgm:spPr/>
    </dgm:pt>
    <dgm:pt modelId="{A98F313E-70F8-44AF-9B06-74FF7F5FC97B}" type="pres">
      <dgm:prSet presAssocID="{16EE62DB-D101-4F49-AB22-4C528A5104CC}" presName="vProcSp" presStyleCnt="0"/>
      <dgm:spPr/>
    </dgm:pt>
    <dgm:pt modelId="{719ACF84-EFA1-422B-A7CB-200E0AB226B9}" type="pres">
      <dgm:prSet presAssocID="{16EE62DB-D101-4F49-AB22-4C528A5104CC}" presName="vSp1" presStyleCnt="0"/>
      <dgm:spPr/>
    </dgm:pt>
    <dgm:pt modelId="{1B580C6A-599B-4248-9C47-07626E973FDD}" type="pres">
      <dgm:prSet presAssocID="{16EE62DB-D101-4F49-AB22-4C528A5104CC}" presName="simulatedConn" presStyleLbl="solidFgAcc1" presStyleIdx="0" presStyleCnt="3"/>
      <dgm:spPr/>
    </dgm:pt>
    <dgm:pt modelId="{0162749E-973E-44BB-8BAD-458FFC217647}" type="pres">
      <dgm:prSet presAssocID="{16EE62DB-D101-4F49-AB22-4C528A5104CC}" presName="vSp2" presStyleCnt="0"/>
      <dgm:spPr/>
    </dgm:pt>
    <dgm:pt modelId="{F1E1F18B-9B02-4C55-8166-EED6440747C4}" type="pres">
      <dgm:prSet presAssocID="{16EE62DB-D101-4F49-AB22-4C528A5104CC}" presName="sibTrans" presStyleCnt="0"/>
      <dgm:spPr/>
    </dgm:pt>
    <dgm:pt modelId="{7AE0DDF3-D920-458A-BF7B-32C7DA544499}" type="pres">
      <dgm:prSet presAssocID="{2D7E8124-2C46-4B9C-B1D3-EEB547BC8163}" presName="compositeNode" presStyleCnt="0">
        <dgm:presLayoutVars>
          <dgm:bulletEnabled val="1"/>
        </dgm:presLayoutVars>
      </dgm:prSet>
      <dgm:spPr/>
    </dgm:pt>
    <dgm:pt modelId="{3A295A1F-320D-4FBE-B62D-3EDDD8CB80E6}" type="pres">
      <dgm:prSet presAssocID="{2D7E8124-2C46-4B9C-B1D3-EEB547BC8163}" presName="bgRect" presStyleLbl="node1" presStyleIdx="1" presStyleCnt="4" custScaleY="202447" custLinFactNeighborX="2137" custLinFactNeighborY="1264"/>
      <dgm:spPr/>
      <dgm:t>
        <a:bodyPr/>
        <a:lstStyle/>
        <a:p>
          <a:endParaRPr lang="en-US"/>
        </a:p>
      </dgm:t>
    </dgm:pt>
    <dgm:pt modelId="{4F44DE82-735F-4515-A3D3-04D9E54A5B48}" type="pres">
      <dgm:prSet presAssocID="{2D7E8124-2C46-4B9C-B1D3-EEB547BC8163}" presName="parentNode" presStyleLbl="node1" presStyleIdx="1" presStyleCnt="4">
        <dgm:presLayoutVars>
          <dgm:chMax val="0"/>
          <dgm:bulletEnabled val="1"/>
        </dgm:presLayoutVars>
      </dgm:prSet>
      <dgm:spPr/>
      <dgm:t>
        <a:bodyPr/>
        <a:lstStyle/>
        <a:p>
          <a:endParaRPr lang="en-US"/>
        </a:p>
      </dgm:t>
    </dgm:pt>
    <dgm:pt modelId="{98DF042F-0D9F-4F95-AEDC-C224E686B329}" type="pres">
      <dgm:prSet presAssocID="{2D7E8124-2C46-4B9C-B1D3-EEB547BC8163}" presName="childNode" presStyleLbl="node1" presStyleIdx="1" presStyleCnt="4">
        <dgm:presLayoutVars>
          <dgm:bulletEnabled val="1"/>
        </dgm:presLayoutVars>
      </dgm:prSet>
      <dgm:spPr/>
      <dgm:t>
        <a:bodyPr/>
        <a:lstStyle/>
        <a:p>
          <a:endParaRPr lang="en-US"/>
        </a:p>
      </dgm:t>
    </dgm:pt>
    <dgm:pt modelId="{32FD245A-013E-4272-838D-FD3917CB1C6A}" type="pres">
      <dgm:prSet presAssocID="{3CE7825B-86CB-41A8-944E-940BD5352945}" presName="hSp" presStyleCnt="0"/>
      <dgm:spPr/>
    </dgm:pt>
    <dgm:pt modelId="{A59D7A56-180C-4CCE-853A-626F80770D10}" type="pres">
      <dgm:prSet presAssocID="{3CE7825B-86CB-41A8-944E-940BD5352945}" presName="vProcSp" presStyleCnt="0"/>
      <dgm:spPr/>
    </dgm:pt>
    <dgm:pt modelId="{6A3F6C4D-3195-4AC7-8894-0A274086C3C7}" type="pres">
      <dgm:prSet presAssocID="{3CE7825B-86CB-41A8-944E-940BD5352945}" presName="vSp1" presStyleCnt="0"/>
      <dgm:spPr/>
    </dgm:pt>
    <dgm:pt modelId="{F2711900-96FB-4975-8B89-3D01BFBF3646}" type="pres">
      <dgm:prSet presAssocID="{3CE7825B-86CB-41A8-944E-940BD5352945}" presName="simulatedConn" presStyleLbl="solidFgAcc1" presStyleIdx="1" presStyleCnt="3"/>
      <dgm:spPr/>
    </dgm:pt>
    <dgm:pt modelId="{FDA46F20-B64A-43FE-8CCA-8237E226752C}" type="pres">
      <dgm:prSet presAssocID="{3CE7825B-86CB-41A8-944E-940BD5352945}" presName="vSp2" presStyleCnt="0"/>
      <dgm:spPr/>
    </dgm:pt>
    <dgm:pt modelId="{053A5296-C0BC-4900-AB55-91094F49B5A0}" type="pres">
      <dgm:prSet presAssocID="{3CE7825B-86CB-41A8-944E-940BD5352945}" presName="sibTrans" presStyleCnt="0"/>
      <dgm:spPr/>
    </dgm:pt>
    <dgm:pt modelId="{4F2C6515-81E9-4DB6-97C0-1182C2FAAF58}" type="pres">
      <dgm:prSet presAssocID="{4E66962A-D5B9-4293-AB05-F5EF9B4A5A11}" presName="compositeNode" presStyleCnt="0">
        <dgm:presLayoutVars>
          <dgm:bulletEnabled val="1"/>
        </dgm:presLayoutVars>
      </dgm:prSet>
      <dgm:spPr/>
    </dgm:pt>
    <dgm:pt modelId="{216E4134-5663-4B9B-A31F-951F4A165B2E}" type="pres">
      <dgm:prSet presAssocID="{4E66962A-D5B9-4293-AB05-F5EF9B4A5A11}" presName="bgRect" presStyleLbl="node1" presStyleIdx="2" presStyleCnt="4" custScaleY="223070" custLinFactNeighborX="1602"/>
      <dgm:spPr/>
      <dgm:t>
        <a:bodyPr/>
        <a:lstStyle/>
        <a:p>
          <a:endParaRPr lang="en-US"/>
        </a:p>
      </dgm:t>
    </dgm:pt>
    <dgm:pt modelId="{6DCA1D37-E8DC-47BA-84DF-F3A927B53EE9}" type="pres">
      <dgm:prSet presAssocID="{4E66962A-D5B9-4293-AB05-F5EF9B4A5A11}" presName="parentNode" presStyleLbl="node1" presStyleIdx="2" presStyleCnt="4">
        <dgm:presLayoutVars>
          <dgm:chMax val="0"/>
          <dgm:bulletEnabled val="1"/>
        </dgm:presLayoutVars>
      </dgm:prSet>
      <dgm:spPr/>
      <dgm:t>
        <a:bodyPr/>
        <a:lstStyle/>
        <a:p>
          <a:endParaRPr lang="en-US"/>
        </a:p>
      </dgm:t>
    </dgm:pt>
    <dgm:pt modelId="{76947BA6-1BC1-4DC6-BCC3-101052775F88}" type="pres">
      <dgm:prSet presAssocID="{4E66962A-D5B9-4293-AB05-F5EF9B4A5A11}" presName="childNode" presStyleLbl="node1" presStyleIdx="2" presStyleCnt="4">
        <dgm:presLayoutVars>
          <dgm:bulletEnabled val="1"/>
        </dgm:presLayoutVars>
      </dgm:prSet>
      <dgm:spPr/>
      <dgm:t>
        <a:bodyPr/>
        <a:lstStyle/>
        <a:p>
          <a:endParaRPr lang="en-US"/>
        </a:p>
      </dgm:t>
    </dgm:pt>
    <dgm:pt modelId="{40E9D5F2-8CA9-4FF1-9CD5-73F18361271F}" type="pres">
      <dgm:prSet presAssocID="{D5C7DB80-9D4B-484C-83AE-B9B7031D8FA1}" presName="hSp" presStyleCnt="0"/>
      <dgm:spPr/>
    </dgm:pt>
    <dgm:pt modelId="{1DCC86C2-F709-4757-9F82-4F2A66BABC6A}" type="pres">
      <dgm:prSet presAssocID="{D5C7DB80-9D4B-484C-83AE-B9B7031D8FA1}" presName="vProcSp" presStyleCnt="0"/>
      <dgm:spPr/>
    </dgm:pt>
    <dgm:pt modelId="{C70CE2B6-993B-419C-953B-3BD20A021D79}" type="pres">
      <dgm:prSet presAssocID="{D5C7DB80-9D4B-484C-83AE-B9B7031D8FA1}" presName="vSp1" presStyleCnt="0"/>
      <dgm:spPr/>
    </dgm:pt>
    <dgm:pt modelId="{CE658D74-99E9-4A1D-A0F0-F278092456ED}" type="pres">
      <dgm:prSet presAssocID="{D5C7DB80-9D4B-484C-83AE-B9B7031D8FA1}" presName="simulatedConn" presStyleLbl="solidFgAcc1" presStyleIdx="2" presStyleCnt="3"/>
      <dgm:spPr/>
    </dgm:pt>
    <dgm:pt modelId="{15D4E5DA-760F-494D-A8B1-F9D0EB55223F}" type="pres">
      <dgm:prSet presAssocID="{D5C7DB80-9D4B-484C-83AE-B9B7031D8FA1}" presName="vSp2" presStyleCnt="0"/>
      <dgm:spPr/>
    </dgm:pt>
    <dgm:pt modelId="{CA462300-D17F-48DC-9B16-D8D9A3849C66}" type="pres">
      <dgm:prSet presAssocID="{D5C7DB80-9D4B-484C-83AE-B9B7031D8FA1}" presName="sibTrans" presStyleCnt="0"/>
      <dgm:spPr/>
    </dgm:pt>
    <dgm:pt modelId="{0533DB17-5DB8-4769-A8B5-BFBA30CBA1D3}" type="pres">
      <dgm:prSet presAssocID="{FA24C78D-CCE0-4192-8D6E-24847CE39979}" presName="compositeNode" presStyleCnt="0">
        <dgm:presLayoutVars>
          <dgm:bulletEnabled val="1"/>
        </dgm:presLayoutVars>
      </dgm:prSet>
      <dgm:spPr/>
    </dgm:pt>
    <dgm:pt modelId="{C930C0D7-FCD0-440A-98B0-9072817F9800}" type="pres">
      <dgm:prSet presAssocID="{FA24C78D-CCE0-4192-8D6E-24847CE39979}" presName="bgRect" presStyleLbl="node1" presStyleIdx="3" presStyleCnt="4" custScaleY="218594" custLinFactNeighborX="700"/>
      <dgm:spPr/>
      <dgm:t>
        <a:bodyPr/>
        <a:lstStyle/>
        <a:p>
          <a:endParaRPr lang="en-US"/>
        </a:p>
      </dgm:t>
    </dgm:pt>
    <dgm:pt modelId="{6AB88D76-E00C-40B0-8D50-B07798396FD3}" type="pres">
      <dgm:prSet presAssocID="{FA24C78D-CCE0-4192-8D6E-24847CE39979}" presName="parentNode" presStyleLbl="node1" presStyleIdx="3" presStyleCnt="4">
        <dgm:presLayoutVars>
          <dgm:chMax val="0"/>
          <dgm:bulletEnabled val="1"/>
        </dgm:presLayoutVars>
      </dgm:prSet>
      <dgm:spPr/>
      <dgm:t>
        <a:bodyPr/>
        <a:lstStyle/>
        <a:p>
          <a:endParaRPr lang="en-US"/>
        </a:p>
      </dgm:t>
    </dgm:pt>
    <dgm:pt modelId="{68E5D5AB-7169-4BF4-8C23-72B51D24EB16}" type="pres">
      <dgm:prSet presAssocID="{FA24C78D-CCE0-4192-8D6E-24847CE39979}" presName="childNode" presStyleLbl="node1" presStyleIdx="3" presStyleCnt="4">
        <dgm:presLayoutVars>
          <dgm:bulletEnabled val="1"/>
        </dgm:presLayoutVars>
      </dgm:prSet>
      <dgm:spPr/>
      <dgm:t>
        <a:bodyPr/>
        <a:lstStyle/>
        <a:p>
          <a:endParaRPr lang="en-US"/>
        </a:p>
      </dgm:t>
    </dgm:pt>
  </dgm:ptLst>
  <dgm:cxnLst>
    <dgm:cxn modelId="{BDD51864-C3F8-45B2-8945-2413E1538C35}" srcId="{2EFADB64-C0FF-4E4D-9D5C-569C76AF0747}" destId="{44A21C52-856C-4030-80AC-B344DEC1FAE2}" srcOrd="6" destOrd="0" parTransId="{ED2BF46A-7A60-4EB7-809C-DF90176D404F}" sibTransId="{69AE5C4B-7665-407D-BB27-DBA15F92C435}"/>
    <dgm:cxn modelId="{1D0975B7-36DF-49C3-9DF0-997490A38F96}" srcId="{E7E09955-BE64-4342-BBD0-1352D5DB1350}" destId="{D7C08DAE-96EF-46F9-A5E5-B9516F7B6490}" srcOrd="2" destOrd="0" parTransId="{2D2D2038-593D-4DF2-9BAF-0CEB46418659}" sibTransId="{29BBC8B5-8317-49D4-8D60-55563ADAFAA8}"/>
    <dgm:cxn modelId="{B0256B36-8B51-4992-BC1B-A0A96C123927}" type="presOf" srcId="{132A10F1-7EEC-4E25-BA3C-6577849F9621}" destId="{D39BA452-ADBB-4396-A106-3543AD79CF0A}" srcOrd="0" destOrd="0" presId="urn:microsoft.com/office/officeart/2005/8/layout/hProcess7"/>
    <dgm:cxn modelId="{EB25806C-B09F-4E5A-9553-1961ADC9BBE7}" srcId="{D6804404-A533-4BA1-88A9-135DAAB66832}" destId="{2512A958-9EE7-4B8C-8CE5-334729721C79}" srcOrd="3" destOrd="0" parTransId="{EAE28F45-6956-496D-B621-8E4F4FB01B11}" sibTransId="{ED7D5B83-8084-447B-B152-22EA770E251C}"/>
    <dgm:cxn modelId="{EC1B68B0-4870-475F-9C8D-A42017DFA792}" srcId="{4051D8A7-B88A-4842-8670-06939DAC0FB9}" destId="{8CDFB035-7803-4F91-A46E-FAFA3FA63C05}" srcOrd="5" destOrd="0" parTransId="{FDFC56CF-C89B-4593-89D3-F8EF5CFDFF46}" sibTransId="{F1F373D5-09FB-40B1-84B3-5BE65C00A188}"/>
    <dgm:cxn modelId="{E7030CD7-B82A-46BE-A2BF-68BB9924D172}" type="presOf" srcId="{A1B03508-FB22-49D3-B5AA-048A31251E61}" destId="{76947BA6-1BC1-4DC6-BCC3-101052775F88}" srcOrd="0" destOrd="8" presId="urn:microsoft.com/office/officeart/2005/8/layout/hProcess7"/>
    <dgm:cxn modelId="{CD8C2A8A-060E-48A1-8E20-FD8D4484D9FE}" srcId="{090C8326-9281-467A-A6FE-44782630B569}" destId="{FA24C78D-CCE0-4192-8D6E-24847CE39979}" srcOrd="3" destOrd="0" parTransId="{061A2474-6398-49C8-AAA2-711DA1F6C6FA}" sibTransId="{55E53E96-CE46-4BB1-A87F-07FCD9409848}"/>
    <dgm:cxn modelId="{D15AE045-9771-4137-B31B-6668E29E3342}" type="presOf" srcId="{8E57050E-23C6-4A9C-9BB1-ECDB53575C7F}" destId="{98DF042F-0D9F-4F95-AEDC-C224E686B329}" srcOrd="0" destOrd="10" presId="urn:microsoft.com/office/officeart/2005/8/layout/hProcess7"/>
    <dgm:cxn modelId="{F50F7610-7BCE-4D1D-87E0-AC3F5700EF01}" srcId="{132A10F1-7EEC-4E25-BA3C-6577849F9621}" destId="{5D3A50C1-E9BF-46E1-ABD7-4CD33E72C764}" srcOrd="0" destOrd="0" parTransId="{0DE64242-AF2C-44A7-B0E6-349FF1B9ACEC}" sibTransId="{1D1D7F6C-D89C-4D1D-847D-9EB5F7C37326}"/>
    <dgm:cxn modelId="{121C4860-9134-41BA-BE08-76F128957937}" type="presOf" srcId="{4E66962A-D5B9-4293-AB05-F5EF9B4A5A11}" destId="{216E4134-5663-4B9B-A31F-951F4A165B2E}" srcOrd="0" destOrd="0" presId="urn:microsoft.com/office/officeart/2005/8/layout/hProcess7"/>
    <dgm:cxn modelId="{19B3E441-9B77-411B-8BF1-A4406C2050BD}" type="presOf" srcId="{F1696674-2512-4F93-AB1E-B51A15340147}" destId="{98DF042F-0D9F-4F95-AEDC-C224E686B329}" srcOrd="0" destOrd="9" presId="urn:microsoft.com/office/officeart/2005/8/layout/hProcess7"/>
    <dgm:cxn modelId="{1533CD67-6917-4C84-A338-0FC451AE7F30}" srcId="{FA24C78D-CCE0-4192-8D6E-24847CE39979}" destId="{4051D8A7-B88A-4842-8670-06939DAC0FB9}" srcOrd="0" destOrd="0" parTransId="{C535ADD5-6D68-44B8-BD6A-CC5EDEE007BC}" sibTransId="{C5ED4618-5AAF-4AF8-89F7-27A043D85211}"/>
    <dgm:cxn modelId="{39DA47F3-91D8-4821-ADAE-2BC00A29B391}" type="presOf" srcId="{8CDFB035-7803-4F91-A46E-FAFA3FA63C05}" destId="{68E5D5AB-7169-4BF4-8C23-72B51D24EB16}" srcOrd="0" destOrd="6" presId="urn:microsoft.com/office/officeart/2005/8/layout/hProcess7"/>
    <dgm:cxn modelId="{F0EAE890-6B5A-4855-9944-AA757F7CCB2E}" type="presOf" srcId="{14CC9A2F-1ED0-4474-9385-BDA7E0736B71}" destId="{76947BA6-1BC1-4DC6-BCC3-101052775F88}" srcOrd="0" destOrd="9" presId="urn:microsoft.com/office/officeart/2005/8/layout/hProcess7"/>
    <dgm:cxn modelId="{6E71C1DF-472E-4955-A5CA-E73F1DC155EF}" srcId="{2EFADB64-C0FF-4E4D-9D5C-569C76AF0747}" destId="{A1B03508-FB22-49D3-B5AA-048A31251E61}" srcOrd="4" destOrd="0" parTransId="{F248044E-2251-4122-A547-0A91B45DC153}" sibTransId="{D3F38E2F-7DBE-4636-BEBE-025DA3324E8D}"/>
    <dgm:cxn modelId="{243F4FCC-0B2C-4E31-9060-774EF77A1A03}" type="presOf" srcId="{CB504F73-2A86-429B-B134-5E0DBDB9B3EA}" destId="{98DF042F-0D9F-4F95-AEDC-C224E686B329}" srcOrd="0" destOrd="2" presId="urn:microsoft.com/office/officeart/2005/8/layout/hProcess7"/>
    <dgm:cxn modelId="{FEB02E5E-4C82-4057-B9BC-8F6B9ACE0FC4}" type="presOf" srcId="{F4F82976-D283-4F4F-86A5-1AA10170D4F2}" destId="{68E5D5AB-7169-4BF4-8C23-72B51D24EB16}" srcOrd="0" destOrd="7" presId="urn:microsoft.com/office/officeart/2005/8/layout/hProcess7"/>
    <dgm:cxn modelId="{4CD61051-E0F6-4D81-81CF-FB836167F802}" srcId="{2EFADB64-C0FF-4E4D-9D5C-569C76AF0747}" destId="{14CC9A2F-1ED0-4474-9385-BDA7E0736B71}" srcOrd="5" destOrd="0" parTransId="{5C60EF53-5023-49C2-B120-288DAC799EBD}" sibTransId="{0606C7B5-DE90-4E7D-BB31-846DF0625E4B}"/>
    <dgm:cxn modelId="{F59D5787-2E90-44A6-A286-78AE0D6F9B4A}" type="presOf" srcId="{63C991B3-205F-45B5-9DEA-5AF50428AAE9}" destId="{AF79FAB2-F9EE-45F0-87C8-C19C16F939C3}" srcOrd="0" destOrd="0" presId="urn:microsoft.com/office/officeart/2005/8/layout/hProcess7"/>
    <dgm:cxn modelId="{26703F0A-B7EF-4D9D-915F-B2B3C0042DDD}" type="presOf" srcId="{2D7E8124-2C46-4B9C-B1D3-EEB547BC8163}" destId="{4F44DE82-735F-4515-A3D3-04D9E54A5B48}" srcOrd="1" destOrd="0" presId="urn:microsoft.com/office/officeart/2005/8/layout/hProcess7"/>
    <dgm:cxn modelId="{B901DE52-65EC-41E1-8542-87EB67397467}" type="presOf" srcId="{B4909FB9-51D9-405E-AE51-8039204DD344}" destId="{76947BA6-1BC1-4DC6-BCC3-101052775F88}" srcOrd="0" destOrd="4" presId="urn:microsoft.com/office/officeart/2005/8/layout/hProcess7"/>
    <dgm:cxn modelId="{06301E3A-7A6F-414A-99A5-9ADE407D20B6}" type="presOf" srcId="{D3702723-5795-4612-A40F-B38DCF48D3E7}" destId="{76947BA6-1BC1-4DC6-BCC3-101052775F88}" srcOrd="0" destOrd="2" presId="urn:microsoft.com/office/officeart/2005/8/layout/hProcess7"/>
    <dgm:cxn modelId="{EFA02D47-CAD6-43D5-973C-420A90E70289}" srcId="{03C3D55C-5997-4ABD-939C-BFA1A4761F68}" destId="{CB504F73-2A86-429B-B134-5E0DBDB9B3EA}" srcOrd="1" destOrd="0" parTransId="{7209AD21-5046-464C-BB71-4161CEDCD8C3}" sibTransId="{3722F64C-26A0-40A1-8238-A56152B807D9}"/>
    <dgm:cxn modelId="{8FBD19E5-8F18-4CC0-8305-101ECE219EFE}" srcId="{2EFADB64-C0FF-4E4D-9D5C-569C76AF0747}" destId="{D3702723-5795-4612-A40F-B38DCF48D3E7}" srcOrd="1" destOrd="0" parTransId="{A09B1DCD-F55C-41A0-BC74-0E5BC9497949}" sibTransId="{A681E4E8-2CB3-4D38-A5DF-1783DE0E01EF}"/>
    <dgm:cxn modelId="{1A7B875E-4DD2-4C16-97D2-8914DFD47554}" srcId="{4051D8A7-B88A-4842-8670-06939DAC0FB9}" destId="{FA3E5396-2D20-487A-AA4C-B6A674B4BB81}" srcOrd="2" destOrd="0" parTransId="{EF3B1AF7-4ED4-4338-B604-83F36F915505}" sibTransId="{34971A17-577C-420D-A514-95D327D0AEBA}"/>
    <dgm:cxn modelId="{BBABB056-E44A-47A1-9F6D-45FF005AFC0D}" srcId="{090C8326-9281-467A-A6FE-44782630B569}" destId="{2D7E8124-2C46-4B9C-B1D3-EEB547BC8163}" srcOrd="1" destOrd="0" parTransId="{5984E0E1-7FA1-4EFE-BA14-A47590BD343D}" sibTransId="{3CE7825B-86CB-41A8-944E-940BD5352945}"/>
    <dgm:cxn modelId="{3D065B0E-4A1D-40EE-A025-46EB2FB33EC6}" type="presOf" srcId="{4175F410-7CFF-4B8F-AB57-7986D8A99256}" destId="{76947BA6-1BC1-4DC6-BCC3-101052775F88}" srcOrd="0" destOrd="11" presId="urn:microsoft.com/office/officeart/2005/8/layout/hProcess7"/>
    <dgm:cxn modelId="{D1ED0FA1-3CD9-4C56-9A5B-3ECB20C6580C}" type="presOf" srcId="{4051D8A7-B88A-4842-8670-06939DAC0FB9}" destId="{68E5D5AB-7169-4BF4-8C23-72B51D24EB16}" srcOrd="0" destOrd="0" presId="urn:microsoft.com/office/officeart/2005/8/layout/hProcess7"/>
    <dgm:cxn modelId="{DE28D917-A97D-46C5-A542-D932DD7A72E0}" type="presOf" srcId="{4AC9E07B-B628-4BB6-8951-B20812ECD990}" destId="{D39BA452-ADBB-4396-A106-3543AD79CF0A}" srcOrd="0" destOrd="2" presId="urn:microsoft.com/office/officeart/2005/8/layout/hProcess7"/>
    <dgm:cxn modelId="{1FD3338F-53AD-4B1A-9DB3-D05797DE7DDE}" type="presOf" srcId="{D7C08DAE-96EF-46F9-A5E5-B9516F7B6490}" destId="{98DF042F-0D9F-4F95-AEDC-C224E686B329}" srcOrd="0" destOrd="11" presId="urn:microsoft.com/office/officeart/2005/8/layout/hProcess7"/>
    <dgm:cxn modelId="{11959AF4-1F57-4472-B90C-49769704B8A7}" srcId="{B4909FB9-51D9-405E-AE51-8039204DD344}" destId="{3CBA4958-08A7-4111-A11A-74EA70D49F8F}" srcOrd="2" destOrd="0" parTransId="{3795B8B9-1E79-4B1D-BE18-9785D27FBA86}" sibTransId="{C2206804-D425-447E-B2C1-E36CDC53E238}"/>
    <dgm:cxn modelId="{80CF6C48-88BC-450F-9967-C2D0ECCC37B2}" type="presOf" srcId="{2DF9AEF0-365E-49AB-AA19-1CE59BF68FD6}" destId="{76947BA6-1BC1-4DC6-BCC3-101052775F88}" srcOrd="0" destOrd="5" presId="urn:microsoft.com/office/officeart/2005/8/layout/hProcess7"/>
    <dgm:cxn modelId="{92E02E32-E1C8-4DAC-B778-C407D4841486}" type="presOf" srcId="{FA24C78D-CCE0-4192-8D6E-24847CE39979}" destId="{6AB88D76-E00C-40B0-8D50-B07798396FD3}" srcOrd="1" destOrd="0" presId="urn:microsoft.com/office/officeart/2005/8/layout/hProcess7"/>
    <dgm:cxn modelId="{2EA52545-4F51-4AC0-AFCD-40E4DDFA27F7}" srcId="{E7E09955-BE64-4342-BBD0-1352D5DB1350}" destId="{F1696674-2512-4F93-AB1E-B51A15340147}" srcOrd="0" destOrd="0" parTransId="{B75D5049-F5F4-4922-85BC-C5E1E8EAEE63}" sibTransId="{91DA6476-A509-4D15-8775-33E8B8A14AB7}"/>
    <dgm:cxn modelId="{F9CF548A-5919-4C5E-9580-10F1230C872C}" srcId="{4051D8A7-B88A-4842-8670-06939DAC0FB9}" destId="{23C75013-AB90-45B2-A57E-36C809DE610B}" srcOrd="0" destOrd="0" parTransId="{FECCBA4A-A177-4FE6-BF20-F69A65AF5D40}" sibTransId="{D297153C-D496-4433-9288-9FEFFE73EFBB}"/>
    <dgm:cxn modelId="{E6561EE3-1321-4F0B-9E33-401182AB1053}" type="presOf" srcId="{283511CF-DC25-49D9-B054-312F337665E2}" destId="{68E5D5AB-7169-4BF4-8C23-72B51D24EB16}" srcOrd="0" destOrd="5" presId="urn:microsoft.com/office/officeart/2005/8/layout/hProcess7"/>
    <dgm:cxn modelId="{95EC5CA0-E3BE-4D10-A882-8D842595D436}" srcId="{4051D8A7-B88A-4842-8670-06939DAC0FB9}" destId="{F4F82976-D283-4F4F-86A5-1AA10170D4F2}" srcOrd="6" destOrd="0" parTransId="{1938E402-D17D-454E-8140-174415409A73}" sibTransId="{315D41E0-A1FC-46A8-B912-5F5683E5BA7C}"/>
    <dgm:cxn modelId="{F161E696-CAE4-4B01-AD5A-DA660FCECA95}" srcId="{4051D8A7-B88A-4842-8670-06939DAC0FB9}" destId="{AE491C54-01E3-4205-9A0A-B897FDA66B15}" srcOrd="3" destOrd="0" parTransId="{FEACD3F7-A274-4EFC-A237-41175AA26FED}" sibTransId="{486AA6A7-AB57-4D94-92D4-26D33C4B46B9}"/>
    <dgm:cxn modelId="{8EDEA650-C49B-42FF-B780-992F769753D1}" type="presOf" srcId="{E7E09955-BE64-4342-BBD0-1352D5DB1350}" destId="{98DF042F-0D9F-4F95-AEDC-C224E686B329}" srcOrd="0" destOrd="8" presId="urn:microsoft.com/office/officeart/2005/8/layout/hProcess7"/>
    <dgm:cxn modelId="{4A8DA290-2B55-4DC9-BCEA-E71979226E64}" srcId="{132A10F1-7EEC-4E25-BA3C-6577849F9621}" destId="{6AA72046-54BD-49D7-B284-8335C7C1AFD5}" srcOrd="2" destOrd="0" parTransId="{15200054-1A97-4952-B5E7-AAD82B2EC26C}" sibTransId="{5FD637AD-5C01-4911-8FD3-082B329F1540}"/>
    <dgm:cxn modelId="{07722C54-C47C-4A8D-A3F2-21BE27038698}" type="presOf" srcId="{1E8E95A2-3E0F-46F6-9D62-55EB536A1B03}" destId="{98DF042F-0D9F-4F95-AEDC-C224E686B329}" srcOrd="0" destOrd="1" presId="urn:microsoft.com/office/officeart/2005/8/layout/hProcess7"/>
    <dgm:cxn modelId="{A6BDC7FA-0767-4538-9F21-58649CF5EC82}" srcId="{2EFADB64-C0FF-4E4D-9D5C-569C76AF0747}" destId="{5826676F-0454-4499-B7C6-12C28A8B3290}" srcOrd="0" destOrd="0" parTransId="{D7C3E432-8E52-417F-AFF0-ADB8FDF2BBD8}" sibTransId="{5107E9C5-BDA8-44F8-813D-EAD8FB503926}"/>
    <dgm:cxn modelId="{D7289A75-47D9-42BF-A445-6D7A297506FF}" type="presOf" srcId="{1CDF24CD-2E7D-401C-B4E7-FE5F0175E9CE}" destId="{98DF042F-0D9F-4F95-AEDC-C224E686B329}" srcOrd="0" destOrd="3" presId="urn:microsoft.com/office/officeart/2005/8/layout/hProcess7"/>
    <dgm:cxn modelId="{4E24E06A-C586-416E-AC1D-1EA904F54778}" type="presOf" srcId="{5F125AAC-D83D-4064-A3E9-E449DF9A1B7C}" destId="{98DF042F-0D9F-4F95-AEDC-C224E686B329}" srcOrd="0" destOrd="5" presId="urn:microsoft.com/office/officeart/2005/8/layout/hProcess7"/>
    <dgm:cxn modelId="{CFD36841-CD2B-4E07-A91B-5173BE9B3707}" type="presOf" srcId="{6B254DFC-A54E-4C99-9835-ECF4FFDDFB58}" destId="{76947BA6-1BC1-4DC6-BCC3-101052775F88}" srcOrd="0" destOrd="12" presId="urn:microsoft.com/office/officeart/2005/8/layout/hProcess7"/>
    <dgm:cxn modelId="{347F7FA8-D22F-4AEA-9CC2-339553DC92F1}" srcId="{63C991B3-205F-45B5-9DEA-5AF50428AAE9}" destId="{D6804404-A533-4BA1-88A9-135DAAB66832}" srcOrd="1" destOrd="0" parTransId="{B7FEDA28-58FA-4A51-B2CD-F40BA206CE88}" sibTransId="{367748ED-2564-44E2-9993-6369C23CE450}"/>
    <dgm:cxn modelId="{53157668-1B51-4E82-8660-B0F829A97C43}" type="presOf" srcId="{AE491C54-01E3-4205-9A0A-B897FDA66B15}" destId="{68E5D5AB-7169-4BF4-8C23-72B51D24EB16}" srcOrd="0" destOrd="4" presId="urn:microsoft.com/office/officeart/2005/8/layout/hProcess7"/>
    <dgm:cxn modelId="{A6FB6AEC-1BB1-4BBC-AD39-F660083F84FF}" srcId="{090C8326-9281-467A-A6FE-44782630B569}" destId="{4E66962A-D5B9-4293-AB05-F5EF9B4A5A11}" srcOrd="2" destOrd="0" parTransId="{159FE355-8B98-4C8D-93E0-DB7C0E4924F4}" sibTransId="{D5C7DB80-9D4B-484C-83AE-B9B7031D8FA1}"/>
    <dgm:cxn modelId="{7586755F-EA7B-4EEE-9028-2592AA62ED67}" type="presOf" srcId="{5826676F-0454-4499-B7C6-12C28A8B3290}" destId="{76947BA6-1BC1-4DC6-BCC3-101052775F88}" srcOrd="0" destOrd="1" presId="urn:microsoft.com/office/officeart/2005/8/layout/hProcess7"/>
    <dgm:cxn modelId="{8B0700A5-13B6-4A10-B4F5-3717DCC6A4BD}" type="presOf" srcId="{49CBC812-C179-4975-B599-2C71B64FB7BE}" destId="{D39BA452-ADBB-4396-A106-3543AD79CF0A}" srcOrd="0" destOrd="4" presId="urn:microsoft.com/office/officeart/2005/8/layout/hProcess7"/>
    <dgm:cxn modelId="{CCA3538A-64AB-4D12-BD9D-915DC0C0E23C}" type="presOf" srcId="{04C3FEB3-6BD3-4913-B0BA-0D0CAEB5071D}" destId="{76947BA6-1BC1-4DC6-BCC3-101052775F88}" srcOrd="0" destOrd="6" presId="urn:microsoft.com/office/officeart/2005/8/layout/hProcess7"/>
    <dgm:cxn modelId="{F8ECFD52-5507-4C3E-BA55-2102E8DBC3F1}" srcId="{63C991B3-205F-45B5-9DEA-5AF50428AAE9}" destId="{132A10F1-7EEC-4E25-BA3C-6577849F9621}" srcOrd="0" destOrd="0" parTransId="{D0CF34C3-D678-40CD-967E-678A68FB80FB}" sibTransId="{19994504-6BEA-46F0-BE2D-DC82D3297B28}"/>
    <dgm:cxn modelId="{10DA90BA-5F28-44F0-9AED-505C3ECA1B7D}" type="presOf" srcId="{354C9E6F-A5EF-429C-B56D-6CFD20F5212C}" destId="{76947BA6-1BC1-4DC6-BCC3-101052775F88}" srcOrd="0" destOrd="3" presId="urn:microsoft.com/office/officeart/2005/8/layout/hProcess7"/>
    <dgm:cxn modelId="{56F97070-FFFA-459C-9308-496929C9B21C}" type="presOf" srcId="{935B54A9-5B62-4B2A-8300-B18205065AC7}" destId="{D39BA452-ADBB-4396-A106-3543AD79CF0A}" srcOrd="0" destOrd="8" presId="urn:microsoft.com/office/officeart/2005/8/layout/hProcess7"/>
    <dgm:cxn modelId="{AD056303-3B18-485C-92BC-2FA297E08149}" type="presOf" srcId="{5D3A50C1-E9BF-46E1-ABD7-4CD33E72C764}" destId="{D39BA452-ADBB-4396-A106-3543AD79CF0A}" srcOrd="0" destOrd="1" presId="urn:microsoft.com/office/officeart/2005/8/layout/hProcess7"/>
    <dgm:cxn modelId="{62F811AE-3408-4949-BDDF-3123F685B783}" type="presOf" srcId="{7F0907A6-38B1-41A5-A874-FBD080EF39C5}" destId="{D39BA452-ADBB-4396-A106-3543AD79CF0A}" srcOrd="0" destOrd="6" presId="urn:microsoft.com/office/officeart/2005/8/layout/hProcess7"/>
    <dgm:cxn modelId="{5F5BA5E3-6341-4C81-9E69-ABD02FB7EFD1}" srcId="{B4909FB9-51D9-405E-AE51-8039204DD344}" destId="{04C3FEB3-6BD3-4913-B0BA-0D0CAEB5071D}" srcOrd="1" destOrd="0" parTransId="{F3491818-D7C1-4F43-A9AC-1A6F87AC05CB}" sibTransId="{D53CBB90-DC92-472A-92C0-88AE04ABDD8C}"/>
    <dgm:cxn modelId="{62C20F2A-F864-4762-A740-F72D1D289C82}" type="presOf" srcId="{2D7E8124-2C46-4B9C-B1D3-EEB547BC8163}" destId="{3A295A1F-320D-4FBE-B62D-3EDDD8CB80E6}" srcOrd="0" destOrd="0" presId="urn:microsoft.com/office/officeart/2005/8/layout/hProcess7"/>
    <dgm:cxn modelId="{9A47C090-B193-4EC5-A44A-EAFC6BBA7B5E}" type="presOf" srcId="{63C991B3-205F-45B5-9DEA-5AF50428AAE9}" destId="{5DB7BC30-0052-4F75-8FC2-24D50B8FE675}" srcOrd="1" destOrd="0" presId="urn:microsoft.com/office/officeart/2005/8/layout/hProcess7"/>
    <dgm:cxn modelId="{170AE5BE-55AF-413B-9BCE-7F0C3174B33A}" type="presOf" srcId="{D6804404-A533-4BA1-88A9-135DAAB66832}" destId="{D39BA452-ADBB-4396-A106-3543AD79CF0A}" srcOrd="0" destOrd="5" presId="urn:microsoft.com/office/officeart/2005/8/layout/hProcess7"/>
    <dgm:cxn modelId="{803B0B1B-B1C3-49B9-984D-8EB7DFEC1B79}" srcId="{4051D8A7-B88A-4842-8670-06939DAC0FB9}" destId="{7DA31EAF-1179-43FF-B59D-2668815975DA}" srcOrd="1" destOrd="0" parTransId="{8323E982-6C16-4DB5-A119-17F9E7F449FB}" sibTransId="{963067B0-88EF-4E7A-9E52-64D82C91B612}"/>
    <dgm:cxn modelId="{AD6CCFFB-68B9-494A-8048-CB688B7315C7}" srcId="{03C3D55C-5997-4ABD-939C-BFA1A4761F68}" destId="{ED13C299-F585-4AE0-8EC4-A26CFB4E6F1B}" srcOrd="3" destOrd="0" parTransId="{EC970785-57E8-4BF8-B4AA-E4A7498B4A40}" sibTransId="{D9B2E2A1-CE4E-4973-BCBC-39F2B3817279}"/>
    <dgm:cxn modelId="{6F212930-3FD8-4743-A998-A5C838C19CCE}" srcId="{2D7E8124-2C46-4B9C-B1D3-EEB547BC8163}" destId="{E7E09955-BE64-4342-BBD0-1352D5DB1350}" srcOrd="1" destOrd="0" parTransId="{CB04AA9E-FB60-4685-A4D5-0064C38393E6}" sibTransId="{DD9FA2B0-B442-4C58-8E2E-E9FC7E23FE14}"/>
    <dgm:cxn modelId="{76C08EBD-E927-4C04-9E05-10478034515A}" type="presOf" srcId="{3CBA4958-08A7-4111-A11A-74EA70D49F8F}" destId="{76947BA6-1BC1-4DC6-BCC3-101052775F88}" srcOrd="0" destOrd="7" presId="urn:microsoft.com/office/officeart/2005/8/layout/hProcess7"/>
    <dgm:cxn modelId="{05C4954A-7D8F-497E-A7BA-90D3209560C4}" srcId="{D6804404-A533-4BA1-88A9-135DAAB66832}" destId="{935B54A9-5B62-4B2A-8300-B18205065AC7}" srcOrd="2" destOrd="0" parTransId="{378479E6-A384-41A2-8010-20A8AD61D0DC}" sibTransId="{B5F36690-6B5C-4A6B-A3FA-E1C9D32CDFC7}"/>
    <dgm:cxn modelId="{D0973550-E0B2-495A-8FDA-05631220454A}" srcId="{2EFADB64-C0FF-4E4D-9D5C-569C76AF0747}" destId="{B4909FB9-51D9-405E-AE51-8039204DD344}" srcOrd="3" destOrd="0" parTransId="{BD1CD1E8-05C7-48AC-8D9D-9F677C7CB9A8}" sibTransId="{712DF81F-719D-4810-9439-E4FFC41F2EDD}"/>
    <dgm:cxn modelId="{B3279BD7-98C4-487D-B1D8-627DD0541DCE}" type="presOf" srcId="{090C8326-9281-467A-A6FE-44782630B569}" destId="{9CA71010-40BD-4984-9BBD-8DB1BD6E3AE8}" srcOrd="0" destOrd="0" presId="urn:microsoft.com/office/officeart/2005/8/layout/hProcess7"/>
    <dgm:cxn modelId="{9BBA8647-1823-4319-A4A6-092CBFD08123}" srcId="{03C3D55C-5997-4ABD-939C-BFA1A4761F68}" destId="{1E8E95A2-3E0F-46F6-9D62-55EB536A1B03}" srcOrd="0" destOrd="0" parTransId="{25AF03A3-1A7A-49E3-979F-C21E3AED0153}" sibTransId="{BD4577C4-818F-43BF-BEFB-8912449F693F}"/>
    <dgm:cxn modelId="{9C64BD96-41D3-4BB2-A209-C43D21C8CF69}" srcId="{2EFADB64-C0FF-4E4D-9D5C-569C76AF0747}" destId="{354C9E6F-A5EF-429C-B56D-6CFD20F5212C}" srcOrd="2" destOrd="0" parTransId="{D44F0D55-3E6C-45E7-A126-8170B150BCBD}" sibTransId="{C5509E43-7F9A-430F-984E-0D2C688F50E4}"/>
    <dgm:cxn modelId="{0DF3E482-5F47-4F39-BC09-7BD59F5D9E10}" type="presOf" srcId="{03C3D55C-5997-4ABD-939C-BFA1A4761F68}" destId="{98DF042F-0D9F-4F95-AEDC-C224E686B329}" srcOrd="0" destOrd="0" presId="urn:microsoft.com/office/officeart/2005/8/layout/hProcess7"/>
    <dgm:cxn modelId="{6A1E5B5C-4620-423B-ACFF-AC5C235709C4}" type="presOf" srcId="{7DA31EAF-1179-43FF-B59D-2668815975DA}" destId="{68E5D5AB-7169-4BF4-8C23-72B51D24EB16}" srcOrd="0" destOrd="2" presId="urn:microsoft.com/office/officeart/2005/8/layout/hProcess7"/>
    <dgm:cxn modelId="{6F9D4D6C-21F0-4A8C-8F92-75866FBE04F3}" srcId="{E7E09955-BE64-4342-BBD0-1352D5DB1350}" destId="{8E57050E-23C6-4A9C-9BB1-ECDB53575C7F}" srcOrd="1" destOrd="0" parTransId="{B60FB21E-FA45-4046-ADF6-74552F1BE66A}" sibTransId="{49D58857-805C-4A66-B156-BF0D44357D2A}"/>
    <dgm:cxn modelId="{2F567324-85ED-4201-BD40-18C37CAADABE}" srcId="{4E66962A-D5B9-4293-AB05-F5EF9B4A5A11}" destId="{2EFADB64-C0FF-4E4D-9D5C-569C76AF0747}" srcOrd="0" destOrd="0" parTransId="{2F093228-5AB0-426B-8A6A-A5493B48B414}" sibTransId="{CACE0F0E-956E-4608-984E-CF2A1406EFD9}"/>
    <dgm:cxn modelId="{BC7A6411-D3A5-44D7-9970-176E2732678F}" type="presOf" srcId="{2512A958-9EE7-4B8C-8CE5-334729721C79}" destId="{D39BA452-ADBB-4396-A106-3543AD79CF0A}" srcOrd="0" destOrd="9" presId="urn:microsoft.com/office/officeart/2005/8/layout/hProcess7"/>
    <dgm:cxn modelId="{29AAA7CB-C4DF-4599-94F9-1E946C08632F}" srcId="{03C3D55C-5997-4ABD-939C-BFA1A4761F68}" destId="{698C5760-2C55-4A32-BACD-023B0E6A8499}" srcOrd="5" destOrd="0" parTransId="{5EB02F96-26FC-4096-A4A6-103B1A5EED19}" sibTransId="{E7E94867-AB8B-4732-BFA6-FE53762FFC26}"/>
    <dgm:cxn modelId="{A3252A37-706C-4EB1-AE5B-C584B85AE7CF}" srcId="{03C3D55C-5997-4ABD-939C-BFA1A4761F68}" destId="{E18DC9D5-1F66-4D3E-A742-BBE5F2035859}" srcOrd="6" destOrd="0" parTransId="{308A7D9A-0403-4F61-BFD1-A4C6CC10EF49}" sibTransId="{D6E628B2-6D2B-4AD3-94DD-C720B0E86906}"/>
    <dgm:cxn modelId="{4DEDA1ED-DABB-4337-8AD6-DC963CE2A7B5}" type="presOf" srcId="{4E66962A-D5B9-4293-AB05-F5EF9B4A5A11}" destId="{6DCA1D37-E8DC-47BA-84DF-F3A927B53EE9}" srcOrd="1" destOrd="0" presId="urn:microsoft.com/office/officeart/2005/8/layout/hProcess7"/>
    <dgm:cxn modelId="{2D8CF0D8-A86F-43F9-B514-AE04D6D07039}" srcId="{2EFADB64-C0FF-4E4D-9D5C-569C76AF0747}" destId="{4175F410-7CFF-4B8F-AB57-7986D8A99256}" srcOrd="7" destOrd="0" parTransId="{A31051D0-A54D-4E8E-A8EC-F51A20C3E985}" sibTransId="{24C0410C-9CAD-42F9-8304-18075141C004}"/>
    <dgm:cxn modelId="{CDD9316F-A8AE-43E0-8EB7-93A28A4C6EB8}" type="presOf" srcId="{44A21C52-856C-4030-80AC-B344DEC1FAE2}" destId="{76947BA6-1BC1-4DC6-BCC3-101052775F88}" srcOrd="0" destOrd="10" presId="urn:microsoft.com/office/officeart/2005/8/layout/hProcess7"/>
    <dgm:cxn modelId="{F4C09B12-E774-4894-98E6-B0936CE520FD}" type="presOf" srcId="{698C5760-2C55-4A32-BACD-023B0E6A8499}" destId="{98DF042F-0D9F-4F95-AEDC-C224E686B329}" srcOrd="0" destOrd="6" presId="urn:microsoft.com/office/officeart/2005/8/layout/hProcess7"/>
    <dgm:cxn modelId="{2544763B-B818-4E69-86D8-1ED2B5A6ADA2}" type="presOf" srcId="{6AA72046-54BD-49D7-B284-8335C7C1AFD5}" destId="{D39BA452-ADBB-4396-A106-3543AD79CF0A}" srcOrd="0" destOrd="3" presId="urn:microsoft.com/office/officeart/2005/8/layout/hProcess7"/>
    <dgm:cxn modelId="{1421BE41-7101-4D2D-AC68-C624DE39B003}" srcId="{03C3D55C-5997-4ABD-939C-BFA1A4761F68}" destId="{1CDF24CD-2E7D-401C-B4E7-FE5F0175E9CE}" srcOrd="2" destOrd="0" parTransId="{B3A7F428-8037-4535-B1B8-EF2BF9B908A5}" sibTransId="{B5E9109D-DD43-4708-998A-749242ECCC01}"/>
    <dgm:cxn modelId="{9B590AA8-BB92-4973-9E8F-C4ADB5C14714}" type="presOf" srcId="{C79E426B-2C07-4DE6-8A74-B82AF87718B4}" destId="{D39BA452-ADBB-4396-A106-3543AD79CF0A}" srcOrd="0" destOrd="7" presId="urn:microsoft.com/office/officeart/2005/8/layout/hProcess7"/>
    <dgm:cxn modelId="{07442BC0-0281-47C1-BDB7-BCDEB8E488CD}" srcId="{03C3D55C-5997-4ABD-939C-BFA1A4761F68}" destId="{5F125AAC-D83D-4064-A3E9-E449DF9A1B7C}" srcOrd="4" destOrd="0" parTransId="{BF8A022D-9E0C-4FD9-B099-523BD2CE5387}" sibTransId="{99CA85A7-490E-4EA3-9CB0-888ED435D2BD}"/>
    <dgm:cxn modelId="{6C4A4C78-1304-4A80-84C6-AC3E8689E911}" srcId="{4E66962A-D5B9-4293-AB05-F5EF9B4A5A11}" destId="{6B254DFC-A54E-4C99-9835-ECF4FFDDFB58}" srcOrd="1" destOrd="0" parTransId="{16F8BD57-48F7-46E1-AB85-4279296961CC}" sibTransId="{9A57FF8B-302D-4D46-BBFA-361F6071BCC3}"/>
    <dgm:cxn modelId="{EEBDB08F-6DCE-45C5-9A26-FDB5F37A0C06}" type="presOf" srcId="{23C75013-AB90-45B2-A57E-36C809DE610B}" destId="{68E5D5AB-7169-4BF4-8C23-72B51D24EB16}" srcOrd="0" destOrd="1" presId="urn:microsoft.com/office/officeart/2005/8/layout/hProcess7"/>
    <dgm:cxn modelId="{F49EF59F-9F39-4EF9-B235-753D3B3C737F}" srcId="{D6804404-A533-4BA1-88A9-135DAAB66832}" destId="{C79E426B-2C07-4DE6-8A74-B82AF87718B4}" srcOrd="1" destOrd="0" parTransId="{B1987867-60B5-4ABD-8214-82DD3D8D4E3A}" sibTransId="{D299CD32-8639-49CC-B531-DD538F4E68CA}"/>
    <dgm:cxn modelId="{F9615FB9-C06A-4AA5-A872-D55AEBE1CEC1}" type="presOf" srcId="{2EFADB64-C0FF-4E4D-9D5C-569C76AF0747}" destId="{76947BA6-1BC1-4DC6-BCC3-101052775F88}" srcOrd="0" destOrd="0" presId="urn:microsoft.com/office/officeart/2005/8/layout/hProcess7"/>
    <dgm:cxn modelId="{4C26A624-C947-49C4-87DF-7E172695F2E7}" type="presOf" srcId="{FA3E5396-2D20-487A-AA4C-B6A674B4BB81}" destId="{68E5D5AB-7169-4BF4-8C23-72B51D24EB16}" srcOrd="0" destOrd="3" presId="urn:microsoft.com/office/officeart/2005/8/layout/hProcess7"/>
    <dgm:cxn modelId="{98B4A082-F6D0-4583-97FA-A580A1B7D1A5}" type="presOf" srcId="{E18DC9D5-1F66-4D3E-A742-BBE5F2035859}" destId="{98DF042F-0D9F-4F95-AEDC-C224E686B329}" srcOrd="0" destOrd="7" presId="urn:microsoft.com/office/officeart/2005/8/layout/hProcess7"/>
    <dgm:cxn modelId="{1FB2C121-7DAF-4FD0-AFAC-BAF697F214C6}" srcId="{4051D8A7-B88A-4842-8670-06939DAC0FB9}" destId="{283511CF-DC25-49D9-B054-312F337665E2}" srcOrd="4" destOrd="0" parTransId="{AAE40A7C-3078-4483-A50C-E707273560A3}" sibTransId="{7700062F-8806-4F83-91C3-82886A043394}"/>
    <dgm:cxn modelId="{766DD818-E508-4773-A497-28EB6AFB6C0C}" srcId="{090C8326-9281-467A-A6FE-44782630B569}" destId="{63C991B3-205F-45B5-9DEA-5AF50428AAE9}" srcOrd="0" destOrd="0" parTransId="{65879EF0-6FB4-49B4-AAA9-6889C8E538B5}" sibTransId="{16EE62DB-D101-4F49-AB22-4C528A5104CC}"/>
    <dgm:cxn modelId="{AE256B9F-9AB5-4410-8B45-4CF39F855313}" type="presOf" srcId="{ED13C299-F585-4AE0-8EC4-A26CFB4E6F1B}" destId="{98DF042F-0D9F-4F95-AEDC-C224E686B329}" srcOrd="0" destOrd="4" presId="urn:microsoft.com/office/officeart/2005/8/layout/hProcess7"/>
    <dgm:cxn modelId="{A1A18C54-4A55-4C9C-83B8-5ABE093C7BE9}" type="presOf" srcId="{FA24C78D-CCE0-4192-8D6E-24847CE39979}" destId="{C930C0D7-FCD0-440A-98B0-9072817F9800}" srcOrd="0" destOrd="0" presId="urn:microsoft.com/office/officeart/2005/8/layout/hProcess7"/>
    <dgm:cxn modelId="{2233FC75-527E-449A-A45D-43D8D6E2205B}" srcId="{132A10F1-7EEC-4E25-BA3C-6577849F9621}" destId="{4AC9E07B-B628-4BB6-8951-B20812ECD990}" srcOrd="1" destOrd="0" parTransId="{30C58BE3-309C-4DAC-A75D-D260DE508FEC}" sibTransId="{84A3C0CA-AE3C-411F-A3CF-829057FEA908}"/>
    <dgm:cxn modelId="{0CB27557-5A72-4B9C-89D9-E90C32BC6888}" srcId="{2D7E8124-2C46-4B9C-B1D3-EEB547BC8163}" destId="{03C3D55C-5997-4ABD-939C-BFA1A4761F68}" srcOrd="0" destOrd="0" parTransId="{813009B1-F4B1-49C6-A0B2-011AD24CCD3B}" sibTransId="{5B630723-5338-44BC-9E6E-5B51ABEB5B81}"/>
    <dgm:cxn modelId="{0B49F49E-E975-4DE2-A58D-B0DF26E9ADEB}" srcId="{132A10F1-7EEC-4E25-BA3C-6577849F9621}" destId="{49CBC812-C179-4975-B599-2C71B64FB7BE}" srcOrd="3" destOrd="0" parTransId="{9078E89A-DFC6-4E36-9DFC-60A9AF5F71D2}" sibTransId="{602480E1-764D-4CE7-A856-A840AAF363CE}"/>
    <dgm:cxn modelId="{CC410753-577C-46D8-AA72-756EA31C3321}" srcId="{B4909FB9-51D9-405E-AE51-8039204DD344}" destId="{2DF9AEF0-365E-49AB-AA19-1CE59BF68FD6}" srcOrd="0" destOrd="0" parTransId="{D7452793-BFAE-498B-B2EA-443934794B43}" sibTransId="{EC6B1C2D-08D6-4DA0-AC2B-7D04DE6C6159}"/>
    <dgm:cxn modelId="{B26BA10B-7D17-47DE-B62F-8B8079170140}" srcId="{D6804404-A533-4BA1-88A9-135DAAB66832}" destId="{7F0907A6-38B1-41A5-A874-FBD080EF39C5}" srcOrd="0" destOrd="0" parTransId="{DEEC5AA5-4783-4A72-849C-41A7A78478A3}" sibTransId="{4672548A-BD8E-4444-9388-84FDBEE74B69}"/>
    <dgm:cxn modelId="{4FDE2CEB-0C0F-46A1-ACF5-6F5A6EA11780}" type="presParOf" srcId="{9CA71010-40BD-4984-9BBD-8DB1BD6E3AE8}" destId="{34BE163F-56ED-414B-AF38-FBD5D42D96B0}" srcOrd="0" destOrd="0" presId="urn:microsoft.com/office/officeart/2005/8/layout/hProcess7"/>
    <dgm:cxn modelId="{887A7F36-BAD5-41DD-B5A7-33FA6C216A7A}" type="presParOf" srcId="{34BE163F-56ED-414B-AF38-FBD5D42D96B0}" destId="{AF79FAB2-F9EE-45F0-87C8-C19C16F939C3}" srcOrd="0" destOrd="0" presId="urn:microsoft.com/office/officeart/2005/8/layout/hProcess7"/>
    <dgm:cxn modelId="{992EEFAE-8FE3-4FD0-9296-2A3C699B97E9}" type="presParOf" srcId="{34BE163F-56ED-414B-AF38-FBD5D42D96B0}" destId="{5DB7BC30-0052-4F75-8FC2-24D50B8FE675}" srcOrd="1" destOrd="0" presId="urn:microsoft.com/office/officeart/2005/8/layout/hProcess7"/>
    <dgm:cxn modelId="{3EB9C3E1-74E8-41E4-9DF8-6AD10B3BF785}" type="presParOf" srcId="{34BE163F-56ED-414B-AF38-FBD5D42D96B0}" destId="{D39BA452-ADBB-4396-A106-3543AD79CF0A}" srcOrd="2" destOrd="0" presId="urn:microsoft.com/office/officeart/2005/8/layout/hProcess7"/>
    <dgm:cxn modelId="{413E3BC4-2B46-454C-83FC-8F8E5C12265A}" type="presParOf" srcId="{9CA71010-40BD-4984-9BBD-8DB1BD6E3AE8}" destId="{8A3173E0-0A7B-46EA-A283-46B077551682}" srcOrd="1" destOrd="0" presId="urn:microsoft.com/office/officeart/2005/8/layout/hProcess7"/>
    <dgm:cxn modelId="{A5595AE9-BC5F-4B56-A572-659F3414C5BC}" type="presParOf" srcId="{9CA71010-40BD-4984-9BBD-8DB1BD6E3AE8}" destId="{A98F313E-70F8-44AF-9B06-74FF7F5FC97B}" srcOrd="2" destOrd="0" presId="urn:microsoft.com/office/officeart/2005/8/layout/hProcess7"/>
    <dgm:cxn modelId="{3F03C164-5CE2-44F7-A91C-BD7D1920A662}" type="presParOf" srcId="{A98F313E-70F8-44AF-9B06-74FF7F5FC97B}" destId="{719ACF84-EFA1-422B-A7CB-200E0AB226B9}" srcOrd="0" destOrd="0" presId="urn:microsoft.com/office/officeart/2005/8/layout/hProcess7"/>
    <dgm:cxn modelId="{29CAD6DB-B0A3-4CEF-B24E-1B1F3EF2BF35}" type="presParOf" srcId="{A98F313E-70F8-44AF-9B06-74FF7F5FC97B}" destId="{1B580C6A-599B-4248-9C47-07626E973FDD}" srcOrd="1" destOrd="0" presId="urn:microsoft.com/office/officeart/2005/8/layout/hProcess7"/>
    <dgm:cxn modelId="{77BDDCDE-301D-43C7-BFDD-BD40E4DF7822}" type="presParOf" srcId="{A98F313E-70F8-44AF-9B06-74FF7F5FC97B}" destId="{0162749E-973E-44BB-8BAD-458FFC217647}" srcOrd="2" destOrd="0" presId="urn:microsoft.com/office/officeart/2005/8/layout/hProcess7"/>
    <dgm:cxn modelId="{B66AA00F-99A4-4C1E-A1C9-26318702386E}" type="presParOf" srcId="{9CA71010-40BD-4984-9BBD-8DB1BD6E3AE8}" destId="{F1E1F18B-9B02-4C55-8166-EED6440747C4}" srcOrd="3" destOrd="0" presId="urn:microsoft.com/office/officeart/2005/8/layout/hProcess7"/>
    <dgm:cxn modelId="{0C8D90E5-CE40-4DCF-9822-CBF53CB66B65}" type="presParOf" srcId="{9CA71010-40BD-4984-9BBD-8DB1BD6E3AE8}" destId="{7AE0DDF3-D920-458A-BF7B-32C7DA544499}" srcOrd="4" destOrd="0" presId="urn:microsoft.com/office/officeart/2005/8/layout/hProcess7"/>
    <dgm:cxn modelId="{945AABE6-C152-471E-B831-1FAF5116797A}" type="presParOf" srcId="{7AE0DDF3-D920-458A-BF7B-32C7DA544499}" destId="{3A295A1F-320D-4FBE-B62D-3EDDD8CB80E6}" srcOrd="0" destOrd="0" presId="urn:microsoft.com/office/officeart/2005/8/layout/hProcess7"/>
    <dgm:cxn modelId="{1DD003F1-CBC0-47C7-B6F4-672F9189D78F}" type="presParOf" srcId="{7AE0DDF3-D920-458A-BF7B-32C7DA544499}" destId="{4F44DE82-735F-4515-A3D3-04D9E54A5B48}" srcOrd="1" destOrd="0" presId="urn:microsoft.com/office/officeart/2005/8/layout/hProcess7"/>
    <dgm:cxn modelId="{9FE2E590-D00D-4935-BC35-EF39E9CD4EAB}" type="presParOf" srcId="{7AE0DDF3-D920-458A-BF7B-32C7DA544499}" destId="{98DF042F-0D9F-4F95-AEDC-C224E686B329}" srcOrd="2" destOrd="0" presId="urn:microsoft.com/office/officeart/2005/8/layout/hProcess7"/>
    <dgm:cxn modelId="{A19E4AEC-95A1-47F6-A691-23AB83058F91}" type="presParOf" srcId="{9CA71010-40BD-4984-9BBD-8DB1BD6E3AE8}" destId="{32FD245A-013E-4272-838D-FD3917CB1C6A}" srcOrd="5" destOrd="0" presId="urn:microsoft.com/office/officeart/2005/8/layout/hProcess7"/>
    <dgm:cxn modelId="{12CA6AFD-65F6-4B5E-BA8E-A886BEE69035}" type="presParOf" srcId="{9CA71010-40BD-4984-9BBD-8DB1BD6E3AE8}" destId="{A59D7A56-180C-4CCE-853A-626F80770D10}" srcOrd="6" destOrd="0" presId="urn:microsoft.com/office/officeart/2005/8/layout/hProcess7"/>
    <dgm:cxn modelId="{D9695892-63DB-46A7-8AE1-09F53255631A}" type="presParOf" srcId="{A59D7A56-180C-4CCE-853A-626F80770D10}" destId="{6A3F6C4D-3195-4AC7-8894-0A274086C3C7}" srcOrd="0" destOrd="0" presId="urn:microsoft.com/office/officeart/2005/8/layout/hProcess7"/>
    <dgm:cxn modelId="{4FE284B1-BC78-4DE2-B441-6E834AF07087}" type="presParOf" srcId="{A59D7A56-180C-4CCE-853A-626F80770D10}" destId="{F2711900-96FB-4975-8B89-3D01BFBF3646}" srcOrd="1" destOrd="0" presId="urn:microsoft.com/office/officeart/2005/8/layout/hProcess7"/>
    <dgm:cxn modelId="{12F11E7B-14D7-4785-9C78-008BFEA043D2}" type="presParOf" srcId="{A59D7A56-180C-4CCE-853A-626F80770D10}" destId="{FDA46F20-B64A-43FE-8CCA-8237E226752C}" srcOrd="2" destOrd="0" presId="urn:microsoft.com/office/officeart/2005/8/layout/hProcess7"/>
    <dgm:cxn modelId="{67C44615-DF08-4BA2-B240-218D19936C7A}" type="presParOf" srcId="{9CA71010-40BD-4984-9BBD-8DB1BD6E3AE8}" destId="{053A5296-C0BC-4900-AB55-91094F49B5A0}" srcOrd="7" destOrd="0" presId="urn:microsoft.com/office/officeart/2005/8/layout/hProcess7"/>
    <dgm:cxn modelId="{1A75340F-4CD6-4C5B-A826-8004EF2D6F70}" type="presParOf" srcId="{9CA71010-40BD-4984-9BBD-8DB1BD6E3AE8}" destId="{4F2C6515-81E9-4DB6-97C0-1182C2FAAF58}" srcOrd="8" destOrd="0" presId="urn:microsoft.com/office/officeart/2005/8/layout/hProcess7"/>
    <dgm:cxn modelId="{B7C5C1FD-210D-46CC-A0BC-FFF3BD9B1C13}" type="presParOf" srcId="{4F2C6515-81E9-4DB6-97C0-1182C2FAAF58}" destId="{216E4134-5663-4B9B-A31F-951F4A165B2E}" srcOrd="0" destOrd="0" presId="urn:microsoft.com/office/officeart/2005/8/layout/hProcess7"/>
    <dgm:cxn modelId="{4C34F83D-679D-41B7-81F0-C5EA1CE56A12}" type="presParOf" srcId="{4F2C6515-81E9-4DB6-97C0-1182C2FAAF58}" destId="{6DCA1D37-E8DC-47BA-84DF-F3A927B53EE9}" srcOrd="1" destOrd="0" presId="urn:microsoft.com/office/officeart/2005/8/layout/hProcess7"/>
    <dgm:cxn modelId="{4E6EAA9E-D9FE-4BC5-AD5E-C9C36C5F023D}" type="presParOf" srcId="{4F2C6515-81E9-4DB6-97C0-1182C2FAAF58}" destId="{76947BA6-1BC1-4DC6-BCC3-101052775F88}" srcOrd="2" destOrd="0" presId="urn:microsoft.com/office/officeart/2005/8/layout/hProcess7"/>
    <dgm:cxn modelId="{87860676-79A3-417F-90AF-1DB1765987E3}" type="presParOf" srcId="{9CA71010-40BD-4984-9BBD-8DB1BD6E3AE8}" destId="{40E9D5F2-8CA9-4FF1-9CD5-73F18361271F}" srcOrd="9" destOrd="0" presId="urn:microsoft.com/office/officeart/2005/8/layout/hProcess7"/>
    <dgm:cxn modelId="{8A9635EA-BB2D-4AE5-A239-6580EC4C5995}" type="presParOf" srcId="{9CA71010-40BD-4984-9BBD-8DB1BD6E3AE8}" destId="{1DCC86C2-F709-4757-9F82-4F2A66BABC6A}" srcOrd="10" destOrd="0" presId="urn:microsoft.com/office/officeart/2005/8/layout/hProcess7"/>
    <dgm:cxn modelId="{2C7E15DA-43EB-47C8-B13B-C73662C8405E}" type="presParOf" srcId="{1DCC86C2-F709-4757-9F82-4F2A66BABC6A}" destId="{C70CE2B6-993B-419C-953B-3BD20A021D79}" srcOrd="0" destOrd="0" presId="urn:microsoft.com/office/officeart/2005/8/layout/hProcess7"/>
    <dgm:cxn modelId="{8D9E9AE4-EF05-4FD0-A530-67782FA0BBB8}" type="presParOf" srcId="{1DCC86C2-F709-4757-9F82-4F2A66BABC6A}" destId="{CE658D74-99E9-4A1D-A0F0-F278092456ED}" srcOrd="1" destOrd="0" presId="urn:microsoft.com/office/officeart/2005/8/layout/hProcess7"/>
    <dgm:cxn modelId="{BA74F605-5348-4883-819B-4427888A7AE7}" type="presParOf" srcId="{1DCC86C2-F709-4757-9F82-4F2A66BABC6A}" destId="{15D4E5DA-760F-494D-A8B1-F9D0EB55223F}" srcOrd="2" destOrd="0" presId="urn:microsoft.com/office/officeart/2005/8/layout/hProcess7"/>
    <dgm:cxn modelId="{6E62DC2C-A08A-4D12-B1A0-04970427A262}" type="presParOf" srcId="{9CA71010-40BD-4984-9BBD-8DB1BD6E3AE8}" destId="{CA462300-D17F-48DC-9B16-D8D9A3849C66}" srcOrd="11" destOrd="0" presId="urn:microsoft.com/office/officeart/2005/8/layout/hProcess7"/>
    <dgm:cxn modelId="{9A872C5D-99E8-4A60-877C-6FE0735C2337}" type="presParOf" srcId="{9CA71010-40BD-4984-9BBD-8DB1BD6E3AE8}" destId="{0533DB17-5DB8-4769-A8B5-BFBA30CBA1D3}" srcOrd="12" destOrd="0" presId="urn:microsoft.com/office/officeart/2005/8/layout/hProcess7"/>
    <dgm:cxn modelId="{F8ABC00E-04A2-4660-948B-3AD6E436E97C}" type="presParOf" srcId="{0533DB17-5DB8-4769-A8B5-BFBA30CBA1D3}" destId="{C930C0D7-FCD0-440A-98B0-9072817F9800}" srcOrd="0" destOrd="0" presId="urn:microsoft.com/office/officeart/2005/8/layout/hProcess7"/>
    <dgm:cxn modelId="{2AA9AD95-BC78-49E5-92E6-D21F21A072DD}" type="presParOf" srcId="{0533DB17-5DB8-4769-A8B5-BFBA30CBA1D3}" destId="{6AB88D76-E00C-40B0-8D50-B07798396FD3}" srcOrd="1" destOrd="0" presId="urn:microsoft.com/office/officeart/2005/8/layout/hProcess7"/>
    <dgm:cxn modelId="{AE88C8D0-A9AE-4CBA-9959-E08508F79CC0}" type="presParOf" srcId="{0533DB17-5DB8-4769-A8B5-BFBA30CBA1D3}" destId="{68E5D5AB-7169-4BF4-8C23-72B51D24EB1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9FAB2-F9EE-45F0-87C8-C19C16F939C3}">
      <dsp:nvSpPr>
        <dsp:cNvPr id="0" name=""/>
        <dsp:cNvSpPr/>
      </dsp:nvSpPr>
      <dsp:spPr>
        <a:xfrm>
          <a:off x="2845" y="-45963"/>
          <a:ext cx="1711582" cy="3458970"/>
        </a:xfrm>
        <a:prstGeom prst="roundRect">
          <a:avLst>
            <a:gd name="adj" fmla="val 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n-US" sz="1800" b="1" kern="1200" dirty="0" smtClean="0"/>
            <a:t>Pre 2013</a:t>
          </a:r>
          <a:endParaRPr lang="en-US" sz="1800" b="1" kern="1200" dirty="0"/>
        </a:p>
      </dsp:txBody>
      <dsp:txXfrm rot="16200000">
        <a:off x="-1244174" y="1201055"/>
        <a:ext cx="2836356" cy="342316"/>
      </dsp:txXfrm>
    </dsp:sp>
    <dsp:sp modelId="{D39BA452-ADBB-4396-A106-3543AD79CF0A}">
      <dsp:nvSpPr>
        <dsp:cNvPr id="0" name=""/>
        <dsp:cNvSpPr/>
      </dsp:nvSpPr>
      <dsp:spPr>
        <a:xfrm>
          <a:off x="345161" y="-45963"/>
          <a:ext cx="1275128" cy="3458970"/>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US" sz="2400" kern="1200" dirty="0" smtClean="0"/>
            <a:t>Infant</a:t>
          </a:r>
          <a:endParaRPr lang="en-US" sz="4800" kern="1200" dirty="0"/>
        </a:p>
        <a:p>
          <a:pPr marL="57150" lvl="1" indent="-57150" algn="l" defTabSz="444500">
            <a:lnSpc>
              <a:spcPct val="90000"/>
            </a:lnSpc>
            <a:spcBef>
              <a:spcPct val="0"/>
            </a:spcBef>
            <a:spcAft>
              <a:spcPct val="15000"/>
            </a:spcAft>
            <a:buChar char="••"/>
          </a:pPr>
          <a:r>
            <a:rPr lang="en-US" sz="1000" kern="1200" dirty="0" smtClean="0"/>
            <a:t>The birth of a new coverage</a:t>
          </a:r>
          <a:endParaRPr lang="en-US" sz="1000" kern="1200" dirty="0"/>
        </a:p>
        <a:p>
          <a:pPr marL="57150" lvl="1" indent="-57150" algn="l" defTabSz="444500">
            <a:lnSpc>
              <a:spcPct val="90000"/>
            </a:lnSpc>
            <a:spcBef>
              <a:spcPct val="0"/>
            </a:spcBef>
            <a:spcAft>
              <a:spcPct val="15000"/>
            </a:spcAft>
            <a:buChar char="••"/>
          </a:pPr>
          <a:r>
            <a:rPr lang="en-US" sz="1000" kern="1200" dirty="0" smtClean="0"/>
            <a:t>Emergence of many new entrants from tech E&amp;O world</a:t>
          </a:r>
          <a:endParaRPr lang="en-US" sz="5000" kern="1200" dirty="0"/>
        </a:p>
        <a:p>
          <a:pPr marL="57150" lvl="1" indent="-57150" algn="l" defTabSz="444500">
            <a:lnSpc>
              <a:spcPct val="90000"/>
            </a:lnSpc>
            <a:spcBef>
              <a:spcPct val="0"/>
            </a:spcBef>
            <a:spcAft>
              <a:spcPct val="15000"/>
            </a:spcAft>
            <a:buChar char="••"/>
          </a:pPr>
          <a:r>
            <a:rPr lang="en-US" sz="1000" kern="1200" dirty="0" smtClean="0"/>
            <a:t>Focus =“data breach”</a:t>
          </a:r>
          <a:endParaRPr lang="en-US" sz="5000" kern="1200" dirty="0"/>
        </a:p>
        <a:p>
          <a:pPr marL="57150" lvl="1" indent="-57150" algn="l" defTabSz="444500">
            <a:lnSpc>
              <a:spcPct val="90000"/>
            </a:lnSpc>
            <a:spcBef>
              <a:spcPct val="0"/>
            </a:spcBef>
            <a:spcAft>
              <a:spcPct val="15000"/>
            </a:spcAft>
            <a:buChar char="••"/>
          </a:pPr>
          <a:r>
            <a:rPr lang="en-US" sz="1000" kern="1200" dirty="0" smtClean="0"/>
            <a:t>Media: limited, specific to insured’s website</a:t>
          </a:r>
          <a:endParaRPr lang="en-US" sz="5000" kern="1200" dirty="0"/>
        </a:p>
        <a:p>
          <a:pPr lvl="0" algn="l" defTabSz="444500">
            <a:lnSpc>
              <a:spcPct val="90000"/>
            </a:lnSpc>
            <a:spcBef>
              <a:spcPct val="0"/>
            </a:spcBef>
            <a:spcAft>
              <a:spcPct val="35000"/>
            </a:spcAft>
          </a:pPr>
          <a:r>
            <a:rPr lang="en-US" sz="1000" kern="1200" dirty="0" smtClean="0"/>
            <a:t>Business interruption</a:t>
          </a:r>
          <a:endParaRPr lang="en-US" sz="5000" kern="1200" dirty="0"/>
        </a:p>
        <a:p>
          <a:pPr marL="57150" lvl="1" indent="-57150" algn="l" defTabSz="444500">
            <a:lnSpc>
              <a:spcPct val="90000"/>
            </a:lnSpc>
            <a:spcBef>
              <a:spcPct val="0"/>
            </a:spcBef>
            <a:spcAft>
              <a:spcPct val="15000"/>
            </a:spcAft>
            <a:buChar char="••"/>
          </a:pPr>
          <a:r>
            <a:rPr lang="en-US" sz="1000" kern="1200" dirty="0" smtClean="0"/>
            <a:t>Designed to cover loss affecting the insured’s network only</a:t>
          </a:r>
        </a:p>
        <a:p>
          <a:pPr marL="57150" lvl="1" indent="-57150" algn="l" defTabSz="444500">
            <a:lnSpc>
              <a:spcPct val="90000"/>
            </a:lnSpc>
            <a:spcBef>
              <a:spcPct val="0"/>
            </a:spcBef>
            <a:spcAft>
              <a:spcPct val="15000"/>
            </a:spcAft>
            <a:buChar char="••"/>
          </a:pPr>
          <a:r>
            <a:rPr lang="en-US" sz="1000" kern="1200" dirty="0" smtClean="0"/>
            <a:t>Security breach/hack was the sole trigger</a:t>
          </a:r>
        </a:p>
        <a:p>
          <a:pPr marL="57150" lvl="1" indent="-57150" algn="l" defTabSz="444500">
            <a:lnSpc>
              <a:spcPct val="90000"/>
            </a:lnSpc>
            <a:spcBef>
              <a:spcPct val="0"/>
            </a:spcBef>
            <a:spcAft>
              <a:spcPct val="15000"/>
            </a:spcAft>
            <a:buChar char="••"/>
          </a:pPr>
          <a:r>
            <a:rPr lang="en-US" sz="1000" kern="1200" dirty="0" smtClean="0"/>
            <a:t>Still relatively expensive</a:t>
          </a:r>
        </a:p>
        <a:p>
          <a:pPr marL="57150" lvl="1" indent="-57150" algn="l" defTabSz="444500">
            <a:lnSpc>
              <a:spcPct val="90000"/>
            </a:lnSpc>
            <a:spcBef>
              <a:spcPct val="0"/>
            </a:spcBef>
            <a:spcAft>
              <a:spcPct val="15000"/>
            </a:spcAft>
            <a:buChar char="••"/>
          </a:pPr>
          <a:r>
            <a:rPr lang="en-US" sz="1000" kern="1200" dirty="0" smtClean="0"/>
            <a:t>Crime – not included</a:t>
          </a:r>
        </a:p>
      </dsp:txBody>
      <dsp:txXfrm>
        <a:off x="345161" y="-45963"/>
        <a:ext cx="1275128" cy="3458970"/>
      </dsp:txXfrm>
    </dsp:sp>
    <dsp:sp modelId="{3A295A1F-320D-4FBE-B62D-3EDDD8CB80E6}">
      <dsp:nvSpPr>
        <dsp:cNvPr id="0" name=""/>
        <dsp:cNvSpPr/>
      </dsp:nvSpPr>
      <dsp:spPr>
        <a:xfrm>
          <a:off x="1810909" y="-20002"/>
          <a:ext cx="1711582" cy="4158056"/>
        </a:xfrm>
        <a:prstGeom prst="roundRect">
          <a:avLst>
            <a:gd name="adj" fmla="val 5000"/>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n-US" sz="1800" b="1" kern="1200" dirty="0" smtClean="0"/>
            <a:t>2013 – 2018</a:t>
          </a:r>
          <a:endParaRPr lang="en-US" sz="1800" b="1" kern="1200" dirty="0"/>
        </a:p>
      </dsp:txBody>
      <dsp:txXfrm rot="16200000">
        <a:off x="277264" y="1513642"/>
        <a:ext cx="3409606" cy="342316"/>
      </dsp:txXfrm>
    </dsp:sp>
    <dsp:sp modelId="{1B580C6A-599B-4248-9C47-07626E973FDD}">
      <dsp:nvSpPr>
        <dsp:cNvPr id="0" name=""/>
        <dsp:cNvSpPr/>
      </dsp:nvSpPr>
      <dsp:spPr>
        <a:xfrm rot="5400000">
          <a:off x="1631925" y="1586927"/>
          <a:ext cx="301930" cy="256737"/>
        </a:xfrm>
        <a:prstGeom prst="flowChartExtra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8DF042F-0D9F-4F95-AEDC-C224E686B329}">
      <dsp:nvSpPr>
        <dsp:cNvPr id="0" name=""/>
        <dsp:cNvSpPr/>
      </dsp:nvSpPr>
      <dsp:spPr>
        <a:xfrm>
          <a:off x="2153226" y="-20002"/>
          <a:ext cx="1275128" cy="4158056"/>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US" sz="2400" kern="1200" dirty="0" smtClean="0"/>
            <a:t>Toddler</a:t>
          </a:r>
          <a:endParaRPr lang="en-US" sz="3900" kern="1200" dirty="0"/>
        </a:p>
        <a:p>
          <a:pPr marL="57150" lvl="1" indent="-57150" algn="l" defTabSz="444500">
            <a:lnSpc>
              <a:spcPct val="90000"/>
            </a:lnSpc>
            <a:spcBef>
              <a:spcPct val="0"/>
            </a:spcBef>
            <a:spcAft>
              <a:spcPct val="15000"/>
            </a:spcAft>
            <a:buChar char="••"/>
          </a:pPr>
          <a:r>
            <a:rPr lang="en-US" sz="1000" kern="1200" dirty="0" smtClean="0"/>
            <a:t>Unbridled energy</a:t>
          </a:r>
          <a:endParaRPr lang="en-US" sz="1000" kern="1200" dirty="0"/>
        </a:p>
        <a:p>
          <a:pPr marL="57150" lvl="1" indent="-57150" algn="l" defTabSz="444500">
            <a:lnSpc>
              <a:spcPct val="90000"/>
            </a:lnSpc>
            <a:spcBef>
              <a:spcPct val="0"/>
            </a:spcBef>
            <a:spcAft>
              <a:spcPct val="15000"/>
            </a:spcAft>
            <a:buChar char="••"/>
          </a:pPr>
          <a:r>
            <a:rPr lang="en-US" sz="1000" kern="1200" dirty="0" smtClean="0"/>
            <a:t>Many new entrants, grabbing market share</a:t>
          </a:r>
          <a:endParaRPr lang="en-US" sz="1000" kern="1200" dirty="0"/>
        </a:p>
        <a:p>
          <a:pPr marL="57150" lvl="1" indent="-57150" algn="l" defTabSz="444500">
            <a:lnSpc>
              <a:spcPct val="90000"/>
            </a:lnSpc>
            <a:spcBef>
              <a:spcPct val="0"/>
            </a:spcBef>
            <a:spcAft>
              <a:spcPct val="15000"/>
            </a:spcAft>
            <a:buChar char="••"/>
          </a:pPr>
          <a:r>
            <a:rPr lang="en-US" sz="1000" kern="1200" dirty="0" smtClean="0"/>
            <a:t>Tons of capacity</a:t>
          </a:r>
        </a:p>
        <a:p>
          <a:pPr marL="57150" lvl="1" indent="-57150" algn="l" defTabSz="444500">
            <a:lnSpc>
              <a:spcPct val="90000"/>
            </a:lnSpc>
            <a:spcBef>
              <a:spcPct val="0"/>
            </a:spcBef>
            <a:spcAft>
              <a:spcPct val="15000"/>
            </a:spcAft>
            <a:buChar char="••"/>
          </a:pPr>
          <a:r>
            <a:rPr lang="en-US" sz="1000" kern="1200" dirty="0" smtClean="0"/>
            <a:t>Rush to coverage innovations</a:t>
          </a:r>
        </a:p>
        <a:p>
          <a:pPr marL="57150" lvl="1" indent="-57150" algn="l" defTabSz="444500">
            <a:lnSpc>
              <a:spcPct val="90000"/>
            </a:lnSpc>
            <a:spcBef>
              <a:spcPct val="0"/>
            </a:spcBef>
            <a:spcAft>
              <a:spcPct val="15000"/>
            </a:spcAft>
            <a:buChar char="••"/>
          </a:pPr>
          <a:r>
            <a:rPr lang="en-US" sz="1000" kern="1200" dirty="0" smtClean="0"/>
            <a:t>The move from “data breach” to “privacy breach”</a:t>
          </a:r>
        </a:p>
        <a:p>
          <a:pPr marL="57150" lvl="1" indent="-57150" algn="l" defTabSz="444500">
            <a:lnSpc>
              <a:spcPct val="90000"/>
            </a:lnSpc>
            <a:spcBef>
              <a:spcPct val="0"/>
            </a:spcBef>
            <a:spcAft>
              <a:spcPct val="15000"/>
            </a:spcAft>
            <a:buChar char="••"/>
          </a:pPr>
          <a:r>
            <a:rPr lang="en-US" sz="1000" kern="1200" dirty="0" smtClean="0"/>
            <a:t>Expanded Media to include social media and off-line</a:t>
          </a:r>
        </a:p>
        <a:p>
          <a:pPr marL="57150" lvl="1" indent="-57150" algn="l" defTabSz="444500">
            <a:lnSpc>
              <a:spcPct val="90000"/>
            </a:lnSpc>
            <a:spcBef>
              <a:spcPct val="0"/>
            </a:spcBef>
            <a:spcAft>
              <a:spcPct val="15000"/>
            </a:spcAft>
            <a:buChar char="••"/>
          </a:pPr>
          <a:r>
            <a:rPr lang="en-US" sz="1000" kern="1200" dirty="0" smtClean="0"/>
            <a:t>Broadening triggers for Business Income</a:t>
          </a:r>
        </a:p>
        <a:p>
          <a:pPr lvl="0" algn="l" defTabSz="444500">
            <a:lnSpc>
              <a:spcPct val="90000"/>
            </a:lnSpc>
            <a:spcBef>
              <a:spcPct val="0"/>
            </a:spcBef>
            <a:spcAft>
              <a:spcPct val="35000"/>
            </a:spcAft>
          </a:pPr>
          <a:r>
            <a:rPr lang="en-US" sz="1000" kern="1200" dirty="0" smtClean="0"/>
            <a:t>Significant expansion of “cybercrime</a:t>
          </a:r>
        </a:p>
        <a:p>
          <a:pPr marL="57150" lvl="1" indent="-57150" algn="l" defTabSz="444500">
            <a:lnSpc>
              <a:spcPct val="90000"/>
            </a:lnSpc>
            <a:spcBef>
              <a:spcPct val="0"/>
            </a:spcBef>
            <a:spcAft>
              <a:spcPct val="15000"/>
            </a:spcAft>
            <a:buChar char="••"/>
          </a:pPr>
          <a:r>
            <a:rPr lang="en-US" sz="1000" kern="1200" smtClean="0"/>
            <a:t>Social Engineering, FTF, Phishing</a:t>
          </a:r>
          <a:endParaRPr lang="en-US" sz="1000" kern="1200" dirty="0" smtClean="0"/>
        </a:p>
        <a:p>
          <a:pPr marL="57150" lvl="1" indent="-57150" algn="l" defTabSz="444500">
            <a:lnSpc>
              <a:spcPct val="90000"/>
            </a:lnSpc>
            <a:spcBef>
              <a:spcPct val="0"/>
            </a:spcBef>
            <a:spcAft>
              <a:spcPct val="15000"/>
            </a:spcAft>
            <a:buChar char="••"/>
          </a:pPr>
          <a:r>
            <a:rPr lang="en-US" sz="1000" kern="1200" dirty="0" smtClean="0"/>
            <a:t>Lower filed rates</a:t>
          </a:r>
        </a:p>
        <a:p>
          <a:pPr marL="57150" lvl="1" indent="-57150" algn="l" defTabSz="444500">
            <a:lnSpc>
              <a:spcPct val="90000"/>
            </a:lnSpc>
            <a:spcBef>
              <a:spcPct val="0"/>
            </a:spcBef>
            <a:spcAft>
              <a:spcPct val="15000"/>
            </a:spcAft>
            <a:buChar char="••"/>
          </a:pPr>
          <a:r>
            <a:rPr lang="en-US" sz="1000" kern="1200" dirty="0" smtClean="0"/>
            <a:t>The start of risk management offerings</a:t>
          </a:r>
        </a:p>
      </dsp:txBody>
      <dsp:txXfrm>
        <a:off x="2153226" y="-20002"/>
        <a:ext cx="1275128" cy="4158056"/>
      </dsp:txXfrm>
    </dsp:sp>
    <dsp:sp modelId="{216E4134-5663-4B9B-A31F-951F4A165B2E}">
      <dsp:nvSpPr>
        <dsp:cNvPr id="0" name=""/>
        <dsp:cNvSpPr/>
      </dsp:nvSpPr>
      <dsp:spPr>
        <a:xfrm>
          <a:off x="3573240" y="-45963"/>
          <a:ext cx="1711582" cy="4581631"/>
        </a:xfrm>
        <a:prstGeom prst="roundRect">
          <a:avLst>
            <a:gd name="adj" fmla="val 5000"/>
          </a:avLst>
        </a:prstGeom>
        <a:solidFill>
          <a:schemeClr val="tx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n-US" sz="1800" b="1" kern="1200" dirty="0" smtClean="0"/>
            <a:t>2019 – 2020</a:t>
          </a:r>
          <a:endParaRPr lang="en-US" sz="1800" b="1" kern="1200" dirty="0"/>
        </a:p>
      </dsp:txBody>
      <dsp:txXfrm rot="16200000">
        <a:off x="1865929" y="1661346"/>
        <a:ext cx="3756938" cy="342316"/>
      </dsp:txXfrm>
    </dsp:sp>
    <dsp:sp modelId="{F2711900-96FB-4975-8B89-3D01BFBF3646}">
      <dsp:nvSpPr>
        <dsp:cNvPr id="0" name=""/>
        <dsp:cNvSpPr/>
      </dsp:nvSpPr>
      <dsp:spPr>
        <a:xfrm rot="5400000">
          <a:off x="3403413" y="1586927"/>
          <a:ext cx="301930" cy="256737"/>
        </a:xfrm>
        <a:prstGeom prst="flowChartExtra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6947BA6-1BC1-4DC6-BCC3-101052775F88}">
      <dsp:nvSpPr>
        <dsp:cNvPr id="0" name=""/>
        <dsp:cNvSpPr/>
      </dsp:nvSpPr>
      <dsp:spPr>
        <a:xfrm>
          <a:off x="3915556" y="-45963"/>
          <a:ext cx="1275128" cy="4581631"/>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US" sz="2400" kern="1200" dirty="0" smtClean="0"/>
            <a:t>Pre-teen</a:t>
          </a:r>
          <a:endParaRPr lang="en-US" sz="3200" kern="1200" dirty="0"/>
        </a:p>
        <a:p>
          <a:pPr marL="57150" lvl="1" indent="-57150" algn="l" defTabSz="444500">
            <a:lnSpc>
              <a:spcPct val="90000"/>
            </a:lnSpc>
            <a:spcBef>
              <a:spcPct val="0"/>
            </a:spcBef>
            <a:spcAft>
              <a:spcPct val="15000"/>
            </a:spcAft>
            <a:buChar char="••"/>
          </a:pPr>
          <a:r>
            <a:rPr lang="en-US" sz="1000" kern="1200" dirty="0" smtClean="0"/>
            <a:t>Confusion – wanting to be like the other, more profitable lines, just not sure how to get there</a:t>
          </a:r>
        </a:p>
        <a:p>
          <a:pPr marL="57150" lvl="1" indent="-57150" algn="l" defTabSz="444500">
            <a:lnSpc>
              <a:spcPct val="90000"/>
            </a:lnSpc>
            <a:spcBef>
              <a:spcPct val="0"/>
            </a:spcBef>
            <a:spcAft>
              <a:spcPct val="15000"/>
            </a:spcAft>
            <a:buChar char="••"/>
          </a:pPr>
          <a:r>
            <a:rPr lang="en-US" sz="1000" kern="1200" dirty="0" smtClean="0"/>
            <a:t>Filed rate reductions by many admitted markets</a:t>
          </a:r>
        </a:p>
        <a:p>
          <a:pPr marL="57150" lvl="1" indent="-57150" algn="l" defTabSz="444500">
            <a:lnSpc>
              <a:spcPct val="90000"/>
            </a:lnSpc>
            <a:spcBef>
              <a:spcPct val="0"/>
            </a:spcBef>
            <a:spcAft>
              <a:spcPct val="15000"/>
            </a:spcAft>
            <a:buChar char="••"/>
          </a:pPr>
          <a:r>
            <a:rPr lang="en-US" sz="1000" kern="1200" dirty="0" smtClean="0"/>
            <a:t>Emergence of more </a:t>
          </a:r>
          <a:r>
            <a:rPr lang="en-US" sz="1000" kern="1200" dirty="0" err="1" smtClean="0"/>
            <a:t>insurtechs</a:t>
          </a:r>
          <a:endParaRPr lang="en-US" sz="1000" kern="1200" dirty="0" smtClean="0"/>
        </a:p>
        <a:p>
          <a:pPr marL="57150" lvl="1" indent="-57150" algn="l" defTabSz="444500">
            <a:lnSpc>
              <a:spcPct val="90000"/>
            </a:lnSpc>
            <a:spcBef>
              <a:spcPct val="0"/>
            </a:spcBef>
            <a:spcAft>
              <a:spcPct val="15000"/>
            </a:spcAft>
            <a:buChar char="••"/>
          </a:pPr>
          <a:r>
            <a:rPr lang="en-US" sz="1000" kern="1200" dirty="0" smtClean="0"/>
            <a:t>Losses increase significantly:</a:t>
          </a:r>
        </a:p>
        <a:p>
          <a:pPr marL="114300" lvl="2" indent="-57150" algn="l" defTabSz="444500">
            <a:lnSpc>
              <a:spcPct val="90000"/>
            </a:lnSpc>
            <a:spcBef>
              <a:spcPct val="0"/>
            </a:spcBef>
            <a:spcAft>
              <a:spcPct val="15000"/>
            </a:spcAft>
            <a:buChar char="••"/>
          </a:pPr>
          <a:r>
            <a:rPr lang="en-US" sz="1000" kern="1200" dirty="0" smtClean="0"/>
            <a:t>Ransomware</a:t>
          </a:r>
        </a:p>
        <a:p>
          <a:pPr marL="114300" lvl="2" indent="-57150" algn="l" defTabSz="444500">
            <a:lnSpc>
              <a:spcPct val="90000"/>
            </a:lnSpc>
            <a:spcBef>
              <a:spcPct val="0"/>
            </a:spcBef>
            <a:spcAft>
              <a:spcPct val="15000"/>
            </a:spcAft>
            <a:buChar char="••"/>
          </a:pPr>
          <a:r>
            <a:rPr lang="en-US" sz="1000" kern="1200" dirty="0" smtClean="0"/>
            <a:t>Business Email Compromise</a:t>
          </a:r>
        </a:p>
        <a:p>
          <a:pPr marL="114300" lvl="2" indent="-57150" algn="l" defTabSz="444500">
            <a:lnSpc>
              <a:spcPct val="90000"/>
            </a:lnSpc>
            <a:spcBef>
              <a:spcPct val="0"/>
            </a:spcBef>
            <a:spcAft>
              <a:spcPct val="15000"/>
            </a:spcAft>
            <a:buChar char="••"/>
          </a:pPr>
          <a:r>
            <a:rPr lang="en-US" sz="1000" kern="1200" dirty="0" smtClean="0"/>
            <a:t>Social Engineering</a:t>
          </a:r>
        </a:p>
        <a:p>
          <a:pPr marL="57150" lvl="1" indent="-57150" algn="l" defTabSz="444500">
            <a:lnSpc>
              <a:spcPct val="90000"/>
            </a:lnSpc>
            <a:spcBef>
              <a:spcPct val="0"/>
            </a:spcBef>
            <a:spcAft>
              <a:spcPct val="15000"/>
            </a:spcAft>
            <a:buChar char="••"/>
          </a:pPr>
          <a:r>
            <a:rPr lang="en-US" sz="1000" kern="1200" dirty="0" smtClean="0"/>
            <a:t>Further expansion of state privacy laws (</a:t>
          </a:r>
          <a:r>
            <a:rPr lang="en-US" sz="1000" kern="1200" dirty="0" err="1" smtClean="0"/>
            <a:t>ie</a:t>
          </a:r>
          <a:r>
            <a:rPr lang="en-US" sz="1000" kern="1200" dirty="0" smtClean="0"/>
            <a:t>: CCPA in 2020)</a:t>
          </a:r>
        </a:p>
        <a:p>
          <a:pPr marL="57150" lvl="1" indent="-57150" algn="l" defTabSz="444500">
            <a:lnSpc>
              <a:spcPct val="90000"/>
            </a:lnSpc>
            <a:spcBef>
              <a:spcPct val="0"/>
            </a:spcBef>
            <a:spcAft>
              <a:spcPct val="15000"/>
            </a:spcAft>
            <a:buChar char="••"/>
          </a:pPr>
          <a:r>
            <a:rPr lang="en-US" sz="1000" kern="1200" dirty="0" smtClean="0"/>
            <a:t>More national headline breaches</a:t>
          </a:r>
        </a:p>
        <a:p>
          <a:pPr marL="57150" lvl="1" indent="-57150" algn="l" defTabSz="444500">
            <a:lnSpc>
              <a:spcPct val="90000"/>
            </a:lnSpc>
            <a:spcBef>
              <a:spcPct val="0"/>
            </a:spcBef>
            <a:spcAft>
              <a:spcPct val="15000"/>
            </a:spcAft>
            <a:buChar char="••"/>
          </a:pPr>
          <a:r>
            <a:rPr lang="en-US" sz="1000" kern="1200" dirty="0" smtClean="0"/>
            <a:t>Oops – did markets reduce rates and ease underwriting requirements too soon?</a:t>
          </a:r>
        </a:p>
        <a:p>
          <a:pPr marL="57150" lvl="1" indent="-57150" algn="l" defTabSz="444500">
            <a:lnSpc>
              <a:spcPct val="90000"/>
            </a:lnSpc>
            <a:spcBef>
              <a:spcPct val="0"/>
            </a:spcBef>
            <a:spcAft>
              <a:spcPct val="15000"/>
            </a:spcAft>
            <a:buChar char="••"/>
          </a:pPr>
          <a:endParaRPr lang="en-US" sz="1000" kern="1200" dirty="0" smtClean="0"/>
        </a:p>
        <a:p>
          <a:pPr lvl="0" algn="l" defTabSz="1422400">
            <a:lnSpc>
              <a:spcPct val="90000"/>
            </a:lnSpc>
            <a:spcBef>
              <a:spcPct val="0"/>
            </a:spcBef>
            <a:spcAft>
              <a:spcPct val="35000"/>
            </a:spcAft>
          </a:pPr>
          <a:endParaRPr lang="en-US" sz="3200" kern="1200" dirty="0"/>
        </a:p>
      </dsp:txBody>
      <dsp:txXfrm>
        <a:off x="3915556" y="-45963"/>
        <a:ext cx="1275128" cy="4581631"/>
      </dsp:txXfrm>
    </dsp:sp>
    <dsp:sp modelId="{C930C0D7-FCD0-440A-98B0-9072817F9800}">
      <dsp:nvSpPr>
        <dsp:cNvPr id="0" name=""/>
        <dsp:cNvSpPr/>
      </dsp:nvSpPr>
      <dsp:spPr>
        <a:xfrm>
          <a:off x="5320153" y="-45963"/>
          <a:ext cx="1711582" cy="4489699"/>
        </a:xfrm>
        <a:prstGeom prst="roundRect">
          <a:avLst>
            <a:gd name="adj" fmla="val 5000"/>
          </a:avLst>
        </a:prstGeom>
        <a:solidFill>
          <a:schemeClr val="bg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n-US" sz="1800" b="1" kern="1200" dirty="0" smtClean="0"/>
            <a:t>2021</a:t>
          </a:r>
          <a:endParaRPr lang="en-US" sz="1800" b="1" kern="1200" dirty="0"/>
        </a:p>
      </dsp:txBody>
      <dsp:txXfrm rot="16200000">
        <a:off x="3650535" y="1623654"/>
        <a:ext cx="3681553" cy="342316"/>
      </dsp:txXfrm>
    </dsp:sp>
    <dsp:sp modelId="{CE658D74-99E9-4A1D-A0F0-F278092456ED}">
      <dsp:nvSpPr>
        <dsp:cNvPr id="0" name=""/>
        <dsp:cNvSpPr/>
      </dsp:nvSpPr>
      <dsp:spPr>
        <a:xfrm rot="5400000">
          <a:off x="5174901" y="1586927"/>
          <a:ext cx="301930" cy="256737"/>
        </a:xfrm>
        <a:prstGeom prst="flowChartExtra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8E5D5AB-7169-4BF4-8C23-72B51D24EB16}">
      <dsp:nvSpPr>
        <dsp:cNvPr id="0" name=""/>
        <dsp:cNvSpPr/>
      </dsp:nvSpPr>
      <dsp:spPr>
        <a:xfrm>
          <a:off x="5662470" y="-45963"/>
          <a:ext cx="1275128" cy="4489699"/>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US" sz="2400" kern="1200" dirty="0" smtClean="0"/>
            <a:t>Teenager</a:t>
          </a:r>
          <a:endParaRPr lang="en-US" sz="2700" kern="1200" dirty="0"/>
        </a:p>
        <a:p>
          <a:pPr marL="57150" lvl="1" indent="-57150" algn="l" defTabSz="444500">
            <a:lnSpc>
              <a:spcPct val="90000"/>
            </a:lnSpc>
            <a:spcBef>
              <a:spcPct val="0"/>
            </a:spcBef>
            <a:spcAft>
              <a:spcPct val="15000"/>
            </a:spcAft>
            <a:buChar char="••"/>
          </a:pPr>
          <a:r>
            <a:rPr lang="en-US" sz="1000" kern="1200" dirty="0" smtClean="0"/>
            <a:t>Irrational behavior</a:t>
          </a:r>
          <a:endParaRPr lang="en-US" sz="1000" kern="1200" dirty="0"/>
        </a:p>
        <a:p>
          <a:pPr marL="57150" lvl="1" indent="-57150" algn="l" defTabSz="444500">
            <a:lnSpc>
              <a:spcPct val="90000"/>
            </a:lnSpc>
            <a:spcBef>
              <a:spcPct val="0"/>
            </a:spcBef>
            <a:spcAft>
              <a:spcPct val="15000"/>
            </a:spcAft>
            <a:buChar char="••"/>
          </a:pPr>
          <a:r>
            <a:rPr lang="en-US" sz="1000" kern="1200" dirty="0" smtClean="0"/>
            <a:t>Problems have become much more expensive</a:t>
          </a:r>
          <a:endParaRPr lang="en-US" sz="1000" kern="1200" dirty="0"/>
        </a:p>
        <a:p>
          <a:pPr marL="57150" lvl="1" indent="-57150" algn="l" defTabSz="444500">
            <a:lnSpc>
              <a:spcPct val="90000"/>
            </a:lnSpc>
            <a:spcBef>
              <a:spcPct val="0"/>
            </a:spcBef>
            <a:spcAft>
              <a:spcPct val="15000"/>
            </a:spcAft>
            <a:buChar char="••"/>
          </a:pPr>
          <a:r>
            <a:rPr lang="en-US" sz="1000" kern="1200" dirty="0" smtClean="0"/>
            <a:t>Limited capacity (“Your allowance used to be $10, now it’s $2)</a:t>
          </a:r>
          <a:endParaRPr lang="en-US" sz="1000" kern="1200" dirty="0"/>
        </a:p>
        <a:p>
          <a:pPr marL="57150" lvl="1" indent="-57150" algn="l" defTabSz="444500">
            <a:lnSpc>
              <a:spcPct val="90000"/>
            </a:lnSpc>
            <a:spcBef>
              <a:spcPct val="0"/>
            </a:spcBef>
            <a:spcAft>
              <a:spcPct val="15000"/>
            </a:spcAft>
            <a:buChar char="••"/>
          </a:pPr>
          <a:r>
            <a:rPr lang="en-US" sz="1000" kern="1200" dirty="0" smtClean="0"/>
            <a:t>New rules needed to establish boundaries (MFA, RDP </a:t>
          </a:r>
          <a:r>
            <a:rPr lang="en-US" sz="1000" kern="1200" dirty="0" err="1" smtClean="0"/>
            <a:t>Config</a:t>
          </a:r>
          <a:r>
            <a:rPr lang="en-US" sz="1000" kern="1200" dirty="0" smtClean="0"/>
            <a:t>, Endpoint protection, </a:t>
          </a:r>
          <a:r>
            <a:rPr lang="en-US" sz="1000" kern="1200" dirty="0" smtClean="0"/>
            <a:t>backups, etc</a:t>
          </a:r>
          <a:r>
            <a:rPr lang="en-US" sz="1000" kern="1200" dirty="0" smtClean="0"/>
            <a:t>.)</a:t>
          </a:r>
          <a:endParaRPr lang="en-US" sz="1000" kern="1200" dirty="0"/>
        </a:p>
        <a:p>
          <a:pPr marL="57150" lvl="1" indent="-57150" algn="l" defTabSz="444500">
            <a:lnSpc>
              <a:spcPct val="90000"/>
            </a:lnSpc>
            <a:spcBef>
              <a:spcPct val="0"/>
            </a:spcBef>
            <a:spcAft>
              <a:spcPct val="15000"/>
            </a:spcAft>
            <a:buChar char="••"/>
          </a:pPr>
          <a:r>
            <a:rPr lang="en-US" sz="1000" kern="1200" dirty="0" smtClean="0"/>
            <a:t>Parents (underwriters) asking more questions, establishing curfews</a:t>
          </a:r>
          <a:endParaRPr lang="en-US" sz="1000" kern="1200" dirty="0"/>
        </a:p>
        <a:p>
          <a:pPr marL="57150" lvl="1" indent="-57150" algn="l" defTabSz="444500">
            <a:lnSpc>
              <a:spcPct val="90000"/>
            </a:lnSpc>
            <a:spcBef>
              <a:spcPct val="0"/>
            </a:spcBef>
            <a:spcAft>
              <a:spcPct val="15000"/>
            </a:spcAft>
            <a:buChar char="••"/>
          </a:pPr>
          <a:r>
            <a:rPr lang="en-US" sz="1000" kern="1200" dirty="0" smtClean="0"/>
            <a:t>Some kids leaving the neighborhood (Amlin, </a:t>
          </a:r>
          <a:r>
            <a:rPr lang="en-US" sz="1000" kern="1200" dirty="0" err="1" smtClean="0"/>
            <a:t>ArgoPro</a:t>
          </a:r>
          <a:r>
            <a:rPr lang="en-US" sz="1000" kern="1200" dirty="0" smtClean="0"/>
            <a:t>)</a:t>
          </a:r>
          <a:endParaRPr lang="en-US" sz="1000" kern="1200" dirty="0"/>
        </a:p>
        <a:p>
          <a:pPr marL="57150" lvl="1" indent="-57150" algn="l" defTabSz="444500">
            <a:lnSpc>
              <a:spcPct val="90000"/>
            </a:lnSpc>
            <a:spcBef>
              <a:spcPct val="0"/>
            </a:spcBef>
            <a:spcAft>
              <a:spcPct val="15000"/>
            </a:spcAft>
            <a:buChar char="••"/>
          </a:pPr>
          <a:r>
            <a:rPr lang="en-US" sz="1000" kern="1200" dirty="0" smtClean="0"/>
            <a:t>The real fun is just getting started!</a:t>
          </a:r>
          <a:endParaRPr lang="en-US" sz="1000" kern="1200" dirty="0"/>
        </a:p>
      </dsp:txBody>
      <dsp:txXfrm>
        <a:off x="5662470" y="-45963"/>
        <a:ext cx="1275128" cy="448969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897482-BD61-4C08-B2A5-ADBE5AE16FCC}" type="datetimeFigureOut">
              <a:rPr lang="en-US" smtClean="0"/>
              <a:t>2/12/2021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CE313-A61C-4C85-B1D0-038902FEF819}" type="slidenum">
              <a:rPr lang="en-US" smtClean="0"/>
              <a:t>‹#›</a:t>
            </a:fld>
            <a:endParaRPr lang="en-US"/>
          </a:p>
        </p:txBody>
      </p:sp>
    </p:spTree>
    <p:extLst>
      <p:ext uri="{BB962C8B-B14F-4D97-AF65-F5344CB8AC3E}">
        <p14:creationId xmlns:p14="http://schemas.microsoft.com/office/powerpoint/2010/main" val="238535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BC9C9-B03E-4A55-9C41-6EE8A85759A8}" type="datetimeFigureOut">
              <a:rPr lang="en-US" smtClean="0"/>
              <a:t>2/12/2021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3E4DA-BF9D-448D-AF80-0C2D05055FFA}" type="slidenum">
              <a:rPr lang="en-US" smtClean="0"/>
              <a:t>‹#›</a:t>
            </a:fld>
            <a:endParaRPr lang="en-US"/>
          </a:p>
        </p:txBody>
      </p:sp>
    </p:spTree>
    <p:extLst>
      <p:ext uri="{BB962C8B-B14F-4D97-AF65-F5344CB8AC3E}">
        <p14:creationId xmlns:p14="http://schemas.microsoft.com/office/powerpoint/2010/main" val="308203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63E4DA-BF9D-448D-AF80-0C2D05055FFA}" type="slidenum">
              <a:rPr lang="en-US" smtClean="0"/>
              <a:t>1</a:t>
            </a:fld>
            <a:endParaRPr lang="en-US"/>
          </a:p>
        </p:txBody>
      </p:sp>
    </p:spTree>
    <p:extLst>
      <p:ext uri="{BB962C8B-B14F-4D97-AF65-F5344CB8AC3E}">
        <p14:creationId xmlns:p14="http://schemas.microsoft.com/office/powerpoint/2010/main" val="21776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When in Slide Show mode, click on a green question-mark box to see</a:t>
            </a:r>
            <a:r>
              <a:rPr lang="en-US" baseline="0" dirty="0" smtClean="0"/>
              <a:t> definition of each term.  On the definition page, click “Go Back” home button to return to this page.</a:t>
            </a:r>
            <a:endParaRPr lang="en-US" dirty="0"/>
          </a:p>
        </p:txBody>
      </p:sp>
      <p:sp>
        <p:nvSpPr>
          <p:cNvPr id="4" name="Slide Number Placeholder 3"/>
          <p:cNvSpPr>
            <a:spLocks noGrp="1"/>
          </p:cNvSpPr>
          <p:nvPr>
            <p:ph type="sldNum" sz="quarter" idx="10"/>
          </p:nvPr>
        </p:nvSpPr>
        <p:spPr/>
        <p:txBody>
          <a:bodyPr/>
          <a:lstStyle/>
          <a:p>
            <a:fld id="{2063E4DA-BF9D-448D-AF80-0C2D05055FFA}" type="slidenum">
              <a:rPr lang="en-US" smtClean="0"/>
              <a:t>16</a:t>
            </a:fld>
            <a:endParaRPr lang="en-US"/>
          </a:p>
        </p:txBody>
      </p:sp>
    </p:spTree>
    <p:extLst>
      <p:ext uri="{BB962C8B-B14F-4D97-AF65-F5344CB8AC3E}">
        <p14:creationId xmlns:p14="http://schemas.microsoft.com/office/powerpoint/2010/main" val="297388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When in Slide Show mode, click the </a:t>
            </a:r>
            <a:r>
              <a:rPr lang="en-US" baseline="0" dirty="0" smtClean="0"/>
              <a:t>“Go Back” home button to return to Slide 13.</a:t>
            </a:r>
            <a:endParaRPr lang="en-US" dirty="0" smtClean="0"/>
          </a:p>
          <a:p>
            <a:endParaRPr lang="en-US" dirty="0"/>
          </a:p>
        </p:txBody>
      </p:sp>
      <p:sp>
        <p:nvSpPr>
          <p:cNvPr id="4" name="Slide Number Placeholder 3"/>
          <p:cNvSpPr>
            <a:spLocks noGrp="1"/>
          </p:cNvSpPr>
          <p:nvPr>
            <p:ph type="sldNum" sz="quarter" idx="10"/>
          </p:nvPr>
        </p:nvSpPr>
        <p:spPr/>
        <p:txBody>
          <a:bodyPr/>
          <a:lstStyle/>
          <a:p>
            <a:fld id="{2063E4DA-BF9D-448D-AF80-0C2D05055FFA}" type="slidenum">
              <a:rPr lang="en-US" smtClean="0"/>
              <a:t>21</a:t>
            </a:fld>
            <a:endParaRPr lang="en-US"/>
          </a:p>
        </p:txBody>
      </p:sp>
    </p:spTree>
    <p:extLst>
      <p:ext uri="{BB962C8B-B14F-4D97-AF65-F5344CB8AC3E}">
        <p14:creationId xmlns:p14="http://schemas.microsoft.com/office/powerpoint/2010/main" val="164791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When in Slide Show mode, click the </a:t>
            </a:r>
            <a:r>
              <a:rPr lang="en-US" baseline="0" dirty="0" smtClean="0"/>
              <a:t>“Go Back” home button to return to Slide 13.</a:t>
            </a:r>
            <a:endParaRPr lang="en-US" dirty="0" smtClean="0"/>
          </a:p>
          <a:p>
            <a:endParaRPr lang="en-US" dirty="0"/>
          </a:p>
        </p:txBody>
      </p:sp>
      <p:sp>
        <p:nvSpPr>
          <p:cNvPr id="4" name="Slide Number Placeholder 3"/>
          <p:cNvSpPr>
            <a:spLocks noGrp="1"/>
          </p:cNvSpPr>
          <p:nvPr>
            <p:ph type="sldNum" sz="quarter" idx="10"/>
          </p:nvPr>
        </p:nvSpPr>
        <p:spPr/>
        <p:txBody>
          <a:bodyPr/>
          <a:lstStyle/>
          <a:p>
            <a:fld id="{2063E4DA-BF9D-448D-AF80-0C2D05055FFA}" type="slidenum">
              <a:rPr lang="en-US" smtClean="0"/>
              <a:t>22</a:t>
            </a:fld>
            <a:endParaRPr lang="en-US"/>
          </a:p>
        </p:txBody>
      </p:sp>
    </p:spTree>
    <p:extLst>
      <p:ext uri="{BB962C8B-B14F-4D97-AF65-F5344CB8AC3E}">
        <p14:creationId xmlns:p14="http://schemas.microsoft.com/office/powerpoint/2010/main" val="265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NOTE: When in Slide Show mode, click the </a:t>
            </a:r>
            <a:r>
              <a:rPr lang="en-US" baseline="0" smtClean="0"/>
              <a:t>“Go Back” home button to return to Slide 13.</a:t>
            </a:r>
            <a:endParaRPr lang="en-US" smtClean="0"/>
          </a:p>
          <a:p>
            <a:endParaRPr lang="en-US"/>
          </a:p>
        </p:txBody>
      </p:sp>
      <p:sp>
        <p:nvSpPr>
          <p:cNvPr id="4" name="Slide Number Placeholder 3"/>
          <p:cNvSpPr>
            <a:spLocks noGrp="1"/>
          </p:cNvSpPr>
          <p:nvPr>
            <p:ph type="sldNum" sz="quarter" idx="10"/>
          </p:nvPr>
        </p:nvSpPr>
        <p:spPr/>
        <p:txBody>
          <a:bodyPr/>
          <a:lstStyle/>
          <a:p>
            <a:fld id="{2063E4DA-BF9D-448D-AF80-0C2D05055FFA}" type="slidenum">
              <a:rPr lang="en-US" smtClean="0"/>
              <a:t>23</a:t>
            </a:fld>
            <a:endParaRPr lang="en-US"/>
          </a:p>
        </p:txBody>
      </p:sp>
    </p:spTree>
    <p:extLst>
      <p:ext uri="{BB962C8B-B14F-4D97-AF65-F5344CB8AC3E}">
        <p14:creationId xmlns:p14="http://schemas.microsoft.com/office/powerpoint/2010/main" val="958820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NOTE: When in Slide Show mode, click the </a:t>
            </a:r>
            <a:r>
              <a:rPr lang="en-US" baseline="0" smtClean="0"/>
              <a:t>“Go Back” home button to return to Slide 13.</a:t>
            </a:r>
            <a:endParaRPr lang="en-US" smtClean="0"/>
          </a:p>
          <a:p>
            <a:endParaRPr lang="en-US"/>
          </a:p>
        </p:txBody>
      </p:sp>
      <p:sp>
        <p:nvSpPr>
          <p:cNvPr id="4" name="Slide Number Placeholder 3"/>
          <p:cNvSpPr>
            <a:spLocks noGrp="1"/>
          </p:cNvSpPr>
          <p:nvPr>
            <p:ph type="sldNum" sz="quarter" idx="10"/>
          </p:nvPr>
        </p:nvSpPr>
        <p:spPr/>
        <p:txBody>
          <a:bodyPr/>
          <a:lstStyle/>
          <a:p>
            <a:fld id="{2063E4DA-BF9D-448D-AF80-0C2D05055FFA}" type="slidenum">
              <a:rPr lang="en-US" smtClean="0"/>
              <a:t>24</a:t>
            </a:fld>
            <a:endParaRPr lang="en-US"/>
          </a:p>
        </p:txBody>
      </p:sp>
    </p:spTree>
    <p:extLst>
      <p:ext uri="{BB962C8B-B14F-4D97-AF65-F5344CB8AC3E}">
        <p14:creationId xmlns:p14="http://schemas.microsoft.com/office/powerpoint/2010/main" val="3553594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2286000" y="0"/>
            <a:ext cx="6858000" cy="6858000"/>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2286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a:xfrm>
            <a:off x="3108960" y="1161396"/>
            <a:ext cx="5212080" cy="1828800"/>
          </a:xfrm>
          <a:prstGeom prst="rect">
            <a:avLst/>
          </a:prstGeom>
        </p:spPr>
        <p:txBody>
          <a:bodyPr anchor="b" anchorCtr="0"/>
          <a:lstStyle>
            <a:lvl1pPr algn="l">
              <a:defRPr sz="2400" cap="all" baseline="0">
                <a:solidFill>
                  <a:schemeClr val="bg1"/>
                </a:solidFill>
              </a:defRPr>
            </a:lvl1pPr>
          </a:lstStyle>
          <a:p>
            <a:r>
              <a:rPr lang="en-US" dirty="0" smtClean="0"/>
              <a:t>Title Slide</a:t>
            </a:r>
            <a:endParaRPr lang="en-US" dirty="0"/>
          </a:p>
        </p:txBody>
      </p:sp>
      <p:sp>
        <p:nvSpPr>
          <p:cNvPr id="10" name="Text Placeholder 5"/>
          <p:cNvSpPr>
            <a:spLocks noGrp="1"/>
          </p:cNvSpPr>
          <p:nvPr>
            <p:ph type="body" sz="quarter" idx="10" hasCustomPrompt="1"/>
          </p:nvPr>
        </p:nvSpPr>
        <p:spPr>
          <a:xfrm>
            <a:off x="3108960" y="3173076"/>
            <a:ext cx="5212080" cy="274320"/>
          </a:xfrm>
          <a:prstGeom prst="rect">
            <a:avLst/>
          </a:prstGeom>
        </p:spPr>
        <p:txBody>
          <a:bodyPr>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 | Date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195" y="1852527"/>
            <a:ext cx="2059050" cy="1039057"/>
          </a:xfrm>
          <a:prstGeom prst="rect">
            <a:avLst/>
          </a:prstGeom>
        </p:spPr>
      </p:pic>
    </p:spTree>
    <p:extLst>
      <p:ext uri="{BB962C8B-B14F-4D97-AF65-F5344CB8AC3E}">
        <p14:creationId xmlns:p14="http://schemas.microsoft.com/office/powerpoint/2010/main" val="111939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wipe(left)">
                                      <p:cBhvr>
                                        <p:cTn id="1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8" name="Rectangle 7"/>
          <p:cNvSpPr/>
          <p:nvPr userDrawn="1"/>
        </p:nvSpPr>
        <p:spPr>
          <a:xfrm>
            <a:off x="0" y="1"/>
            <a:ext cx="9144000" cy="14261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p:nvPr>
        </p:nvSpPr>
        <p:spPr>
          <a:xfrm>
            <a:off x="914400" y="336120"/>
            <a:ext cx="7589520" cy="548640"/>
          </a:xfrm>
          <a:prstGeom prst="rect">
            <a:avLst/>
          </a:prstGeom>
        </p:spPr>
        <p:txBody>
          <a:bodyPr vert="horz" lIns="91440" tIns="45720" rIns="91440" bIns="45720" rtlCol="0" anchor="b" anchorCtr="0">
            <a:noAutofit/>
          </a:bodyPr>
          <a:lstStyle>
            <a:lvl1pPr>
              <a:defRPr>
                <a:solidFill>
                  <a:schemeClr val="bg1"/>
                </a:solidFill>
              </a:defRPr>
            </a:lvl1pPr>
          </a:lstStyle>
          <a:p>
            <a:r>
              <a:rPr lang="en-US" dirty="0" smtClean="0"/>
              <a:t>Click to edit Master title style</a:t>
            </a:r>
            <a:endParaRPr lang="en-US" dirty="0"/>
          </a:p>
        </p:txBody>
      </p:sp>
      <p:sp>
        <p:nvSpPr>
          <p:cNvPr id="11" name="Rectangle"/>
          <p:cNvSpPr/>
          <p:nvPr userDrawn="1"/>
        </p:nvSpPr>
        <p:spPr>
          <a:xfrm>
            <a:off x="731520" y="336120"/>
            <a:ext cx="91440" cy="822960"/>
          </a:xfrm>
          <a:prstGeom prst="rect">
            <a:avLst/>
          </a:prstGeom>
          <a:solidFill>
            <a:schemeClr val="bg2"/>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12" name="Text Placeholder 8"/>
          <p:cNvSpPr>
            <a:spLocks noGrp="1"/>
          </p:cNvSpPr>
          <p:nvPr>
            <p:ph type="body" sz="quarter" idx="15" hasCustomPrompt="1"/>
          </p:nvPr>
        </p:nvSpPr>
        <p:spPr>
          <a:xfrm>
            <a:off x="914400" y="881149"/>
            <a:ext cx="7589520" cy="182880"/>
          </a:xfrm>
          <a:prstGeom prst="rect">
            <a:avLst/>
          </a:prstGeom>
        </p:spPr>
        <p:txBody>
          <a:bodyPr>
            <a:noAutofit/>
          </a:bodyPr>
          <a:lstStyle>
            <a:lvl1pPr marL="0" indent="0">
              <a:buNone/>
              <a:defRPr sz="1050" b="0">
                <a:solidFill>
                  <a:schemeClr val="bg1"/>
                </a:solidFill>
                <a:latin typeface="Arial" panose="020B0604020202020204" pitchFamily="34" charset="0"/>
                <a:cs typeface="Arial" panose="020B0604020202020204" pitchFamily="34" charset="0"/>
              </a:defRPr>
            </a:lvl1pPr>
          </a:lstStyle>
          <a:p>
            <a:pPr lvl="0"/>
            <a:r>
              <a:rPr lang="en-US" dirty="0" smtClean="0"/>
              <a:t>Subtitle</a:t>
            </a:r>
            <a:endParaRPr lang="en-US" dirty="0"/>
          </a:p>
        </p:txBody>
      </p:sp>
      <p:sp>
        <p:nvSpPr>
          <p:cNvPr id="14" name="Content Placeholder 2"/>
          <p:cNvSpPr>
            <a:spLocks noGrp="1"/>
          </p:cNvSpPr>
          <p:nvPr>
            <p:ph idx="16" hasCustomPrompt="1"/>
          </p:nvPr>
        </p:nvSpPr>
        <p:spPr>
          <a:xfrm>
            <a:off x="914400" y="1730586"/>
            <a:ext cx="7772400" cy="4248617"/>
          </a:xfrm>
        </p:spPr>
        <p:txBody>
          <a:bodyPr/>
          <a:lstStyle>
            <a:lvl1pPr marL="0" marR="0" indent="0" algn="l" defTabSz="457200" rtl="0" eaLnBrk="1" fontAlgn="auto" latinLnBrk="0" hangingPunct="1">
              <a:lnSpc>
                <a:spcPct val="100000"/>
              </a:lnSpc>
              <a:spcBef>
                <a:spcPts val="0"/>
              </a:spcBef>
              <a:spcAft>
                <a:spcPts val="900"/>
              </a:spcAft>
              <a:buClr>
                <a:srgbClr val="0083AE"/>
              </a:buClr>
              <a:buSzTx/>
              <a:buFont typeface="+mj-lt"/>
              <a:buNone/>
              <a:tabLst/>
              <a:defRPr baseline="0">
                <a:solidFill>
                  <a:schemeClr val="tx1"/>
                </a:solidFill>
              </a:defRPr>
            </a:lvl1pPr>
            <a:lvl2pPr marL="574675" marR="0" indent="-342900" algn="l" defTabSz="457200" rtl="0" eaLnBrk="1" fontAlgn="auto" latinLnBrk="0" hangingPunct="1">
              <a:lnSpc>
                <a:spcPct val="100000"/>
              </a:lnSpc>
              <a:spcBef>
                <a:spcPts val="0"/>
              </a:spcBef>
              <a:spcAft>
                <a:spcPts val="900"/>
              </a:spcAft>
              <a:buClr>
                <a:srgbClr val="0083AE"/>
              </a:buClr>
              <a:buSzTx/>
              <a:buFont typeface="+mj-lt"/>
              <a:buAutoNum type="alphaUcPeriod"/>
              <a:tabLst/>
              <a:defRPr>
                <a:solidFill>
                  <a:schemeClr val="tx1"/>
                </a:solidFill>
              </a:defRPr>
            </a:lvl2pPr>
            <a:lvl3pPr marL="796925" marR="0" indent="-342900" algn="l" defTabSz="457200" rtl="0" eaLnBrk="1" fontAlgn="auto" latinLnBrk="0" hangingPunct="1">
              <a:lnSpc>
                <a:spcPct val="100000"/>
              </a:lnSpc>
              <a:spcBef>
                <a:spcPts val="0"/>
              </a:spcBef>
              <a:spcAft>
                <a:spcPts val="900"/>
              </a:spcAft>
              <a:buClr>
                <a:srgbClr val="0083AE"/>
              </a:buClr>
              <a:buSzTx/>
              <a:buFont typeface="+mj-lt"/>
              <a:buAutoNum type="arabicPeriod"/>
              <a:tabLst/>
              <a:defRPr>
                <a:solidFill>
                  <a:schemeClr val="tx1"/>
                </a:solidFill>
              </a:defRPr>
            </a:lvl3pPr>
            <a:lvl4pPr marL="1033462" marR="0" indent="-342900" algn="l" defTabSz="457200" rtl="0" eaLnBrk="1" fontAlgn="auto" latinLnBrk="0" hangingPunct="1">
              <a:lnSpc>
                <a:spcPct val="100000"/>
              </a:lnSpc>
              <a:spcBef>
                <a:spcPts val="0"/>
              </a:spcBef>
              <a:spcAft>
                <a:spcPts val="900"/>
              </a:spcAft>
              <a:buClr>
                <a:srgbClr val="0083AE"/>
              </a:buClr>
              <a:buSzTx/>
              <a:buFont typeface="+mj-lt"/>
              <a:buAutoNum type="alphaLcParenR"/>
              <a:tabLst/>
              <a:defRPr>
                <a:solidFill>
                  <a:schemeClr val="tx1"/>
                </a:solidFill>
              </a:defRPr>
            </a:lvl4pPr>
            <a:lvl5pPr marL="1319212" marR="0" indent="-400050" algn="l" defTabSz="457200" rtl="0" eaLnBrk="1" fontAlgn="auto" latinLnBrk="0" hangingPunct="1">
              <a:lnSpc>
                <a:spcPct val="100000"/>
              </a:lnSpc>
              <a:spcBef>
                <a:spcPts val="0"/>
              </a:spcBef>
              <a:spcAft>
                <a:spcPts val="900"/>
              </a:spcAft>
              <a:buClr>
                <a:srgbClr val="0083AE"/>
              </a:buClr>
              <a:buSzTx/>
              <a:buFont typeface="+mj-lt"/>
              <a:buAutoNum type="romanLcPeriod"/>
              <a:tabLst/>
              <a:defRPr>
                <a:solidFill>
                  <a:schemeClr val="tx1"/>
                </a:solidFill>
              </a:defRPr>
            </a:lvl5pPr>
          </a:lstStyle>
          <a:p>
            <a:pPr lvl="0"/>
            <a:r>
              <a:rPr lang="en-US" dirty="0" smtClean="0"/>
              <a:t>Click here to add text</a:t>
            </a:r>
            <a:endParaRPr lang="en-US" dirty="0"/>
          </a:p>
        </p:txBody>
      </p:sp>
    </p:spTree>
    <p:extLst>
      <p:ext uri="{BB962C8B-B14F-4D97-AF65-F5344CB8AC3E}">
        <p14:creationId xmlns:p14="http://schemas.microsoft.com/office/powerpoint/2010/main" val="31438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left)">
                                      <p:cBhvr>
                                        <p:cTn id="14" dur="500"/>
                                        <p:tgtEl>
                                          <p:spTgt spid="12">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build="p">
        <p:tmplLst>
          <p:tmpl lvl="1">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4480560" y="0"/>
            <a:ext cx="466343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3" hasCustomPrompt="1"/>
          </p:nvPr>
        </p:nvSpPr>
        <p:spPr>
          <a:xfrm>
            <a:off x="4754880" y="1463039"/>
            <a:ext cx="3749040" cy="4516163"/>
          </a:xfrm>
        </p:spPr>
        <p:txBody>
          <a:bodyPr/>
          <a:lstStyle>
            <a:lvl1pPr marL="0" marR="0" indent="0" algn="l" defTabSz="457200" rtl="0" eaLnBrk="1" fontAlgn="auto" latinLnBrk="0" hangingPunct="1">
              <a:lnSpc>
                <a:spcPct val="100000"/>
              </a:lnSpc>
              <a:spcBef>
                <a:spcPts val="0"/>
              </a:spcBef>
              <a:spcAft>
                <a:spcPts val="900"/>
              </a:spcAft>
              <a:buClr>
                <a:srgbClr val="6FACDE"/>
              </a:buClr>
              <a:buSzTx/>
              <a:buFont typeface="Arial"/>
              <a:buNone/>
              <a:tabLst/>
              <a:defRPr>
                <a:solidFill>
                  <a:schemeClr val="tx1"/>
                </a:solidFill>
              </a:defRPr>
            </a:lvl1pPr>
            <a:lvl2pPr marL="231775" marR="0" indent="0" algn="l" defTabSz="457200" rtl="0" eaLnBrk="1" fontAlgn="auto" latinLnBrk="0" hangingPunct="1">
              <a:lnSpc>
                <a:spcPct val="100000"/>
              </a:lnSpc>
              <a:spcBef>
                <a:spcPts val="0"/>
              </a:spcBef>
              <a:spcAft>
                <a:spcPts val="900"/>
              </a:spcAft>
              <a:buClr>
                <a:srgbClr val="6FACDE"/>
              </a:buClr>
              <a:buSzTx/>
              <a:buFont typeface="Arial"/>
              <a:buNone/>
              <a:tabLst/>
              <a:defRPr>
                <a:solidFill>
                  <a:schemeClr val="tx1"/>
                </a:solidFill>
              </a:defRPr>
            </a:lvl2pPr>
            <a:lvl3pPr marL="454025" marR="0" indent="0"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None/>
              <a:tabLst/>
              <a:defRPr>
                <a:solidFill>
                  <a:schemeClr val="tx1"/>
                </a:solidFill>
              </a:defRPr>
            </a:lvl3pPr>
            <a:lvl4pPr marL="690562" marR="0" indent="0" algn="l" defTabSz="457200" rtl="0" eaLnBrk="1" fontAlgn="auto" latinLnBrk="0" hangingPunct="1">
              <a:lnSpc>
                <a:spcPct val="100000"/>
              </a:lnSpc>
              <a:spcBef>
                <a:spcPts val="0"/>
              </a:spcBef>
              <a:spcAft>
                <a:spcPts val="900"/>
              </a:spcAft>
              <a:buClr>
                <a:srgbClr val="6FACDE"/>
              </a:buClr>
              <a:buSzTx/>
              <a:buFont typeface="Arial"/>
              <a:buNone/>
              <a:tabLst/>
              <a:defRPr>
                <a:solidFill>
                  <a:schemeClr val="tx1"/>
                </a:solidFill>
              </a:defRPr>
            </a:lvl4pPr>
            <a:lvl5pPr marL="919162" marR="0" indent="0"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None/>
              <a:tabLst/>
              <a:defRPr>
                <a:solidFill>
                  <a:schemeClr val="tx1"/>
                </a:solidFill>
              </a:defRPr>
            </a:lvl5pPr>
          </a:lstStyle>
          <a:p>
            <a:pPr lvl="0"/>
            <a:r>
              <a:rPr lang="en-US" dirty="0" smtClean="0"/>
              <a:t>Click to edit Master text styles</a:t>
            </a:r>
          </a:p>
        </p:txBody>
      </p:sp>
      <p:sp>
        <p:nvSpPr>
          <p:cNvPr id="12" name="Title Placeholder 1"/>
          <p:cNvSpPr>
            <a:spLocks noGrp="1"/>
          </p:cNvSpPr>
          <p:nvPr>
            <p:ph type="title"/>
          </p:nvPr>
        </p:nvSpPr>
        <p:spPr>
          <a:xfrm>
            <a:off x="3474720" y="411480"/>
            <a:ext cx="5029200" cy="914400"/>
          </a:xfrm>
          <a:prstGeom prst="rect">
            <a:avLst/>
          </a:prstGeom>
          <a:solidFill>
            <a:schemeClr val="tx2">
              <a:alpha val="85000"/>
            </a:schemeClr>
          </a:solidFill>
        </p:spPr>
        <p:txBody>
          <a:bodyPr vert="horz" lIns="91440" tIns="45720" rIns="91440" bIns="45720" rtlCol="0" anchor="ctr" anchorCtr="0">
            <a:noAutofit/>
          </a:bodyPr>
          <a:lstStyle>
            <a:lvl1pPr>
              <a:defRPr>
                <a:solidFill>
                  <a:schemeClr val="bg1"/>
                </a:solidFill>
              </a:defRPr>
            </a:lvl1pPr>
          </a:lstStyle>
          <a:p>
            <a:r>
              <a:rPr lang="en-US" dirty="0" smtClean="0"/>
              <a:t>Click to edit Master title style</a:t>
            </a:r>
            <a:endParaRPr lang="en-US" dirty="0"/>
          </a:p>
        </p:txBody>
      </p:sp>
      <p:sp>
        <p:nvSpPr>
          <p:cNvPr id="13" name="Rectangle"/>
          <p:cNvSpPr/>
          <p:nvPr userDrawn="1"/>
        </p:nvSpPr>
        <p:spPr>
          <a:xfrm>
            <a:off x="3392424" y="411480"/>
            <a:ext cx="91440" cy="914400"/>
          </a:xfrm>
          <a:prstGeom prst="rect">
            <a:avLst/>
          </a:prstGeom>
          <a:solidFill>
            <a:schemeClr val="accent2"/>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444" y="6161362"/>
            <a:ext cx="1023480" cy="696638"/>
          </a:xfrm>
          <a:prstGeom prst="rect">
            <a:avLst/>
          </a:prstGeom>
        </p:spPr>
      </p:pic>
    </p:spTree>
    <p:extLst>
      <p:ext uri="{BB962C8B-B14F-4D97-AF65-F5344CB8AC3E}">
        <p14:creationId xmlns:p14="http://schemas.microsoft.com/office/powerpoint/2010/main" val="152862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animBg="1"/>
      <p:bldP spid="13"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914400" y="411480"/>
            <a:ext cx="7589520" cy="548640"/>
          </a:xfrm>
          <a:prstGeom prst="rect">
            <a:avLst/>
          </a:prstGeom>
        </p:spPr>
        <p:txBody>
          <a:bodyPr vert="horz" lIns="91440" tIns="45720" rIns="91440" bIns="45720" rtlCol="0" anchor="b" anchorCtr="0">
            <a:noAutofit/>
          </a:bodyPr>
          <a:lstStyle>
            <a:lvl1pPr>
              <a:defRPr>
                <a:solidFill>
                  <a:schemeClr val="tx1"/>
                </a:solidFill>
              </a:defRPr>
            </a:lvl1pPr>
          </a:lstStyle>
          <a:p>
            <a:r>
              <a:rPr lang="en-US" dirty="0" smtClean="0"/>
              <a:t>Click to edit Master title style</a:t>
            </a:r>
            <a:endParaRPr lang="en-US" dirty="0"/>
          </a:p>
        </p:txBody>
      </p:sp>
      <p:sp>
        <p:nvSpPr>
          <p:cNvPr id="7" name="Rectangle"/>
          <p:cNvSpPr/>
          <p:nvPr userDrawn="1"/>
        </p:nvSpPr>
        <p:spPr>
          <a:xfrm>
            <a:off x="731520" y="411480"/>
            <a:ext cx="91440" cy="822960"/>
          </a:xfrm>
          <a:prstGeom prst="rect">
            <a:avLst/>
          </a:prstGeom>
          <a:solidFill>
            <a:schemeClr val="accent2"/>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8" name="Text Placeholder 8"/>
          <p:cNvSpPr>
            <a:spLocks noGrp="1"/>
          </p:cNvSpPr>
          <p:nvPr>
            <p:ph type="body" sz="quarter" idx="15" hasCustomPrompt="1"/>
          </p:nvPr>
        </p:nvSpPr>
        <p:spPr>
          <a:xfrm>
            <a:off x="914400" y="957163"/>
            <a:ext cx="7589520" cy="182880"/>
          </a:xfrm>
          <a:prstGeom prst="rect">
            <a:avLst/>
          </a:prstGeom>
        </p:spPr>
        <p:txBody>
          <a:bodyPr>
            <a:noAutofit/>
          </a:bodyPr>
          <a:lstStyle>
            <a:lvl1pPr marL="0" indent="0">
              <a:buNone/>
              <a:defRPr sz="1050" b="0">
                <a:solidFill>
                  <a:schemeClr val="tx1"/>
                </a:solidFill>
                <a:latin typeface="Arial" panose="020B0604020202020204" pitchFamily="34" charset="0"/>
                <a:cs typeface="Arial" panose="020B060402020202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21864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tmplLst>
          <p:tmpl lvl="1">
            <p:tnLst>
              <p:par>
                <p:cTn presetID="22" presetClass="entr" presetSubtype="8"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914400" y="411480"/>
            <a:ext cx="7589520" cy="548640"/>
          </a:xfrm>
          <a:prstGeom prst="rect">
            <a:avLst/>
          </a:prstGeom>
        </p:spPr>
        <p:txBody>
          <a:bodyPr vert="horz" lIns="91440" tIns="45720" rIns="91440" bIns="45720" rtlCol="0" anchor="b" anchorCtr="0">
            <a:noAutofit/>
          </a:bodyPr>
          <a:lstStyle>
            <a:lvl1pPr>
              <a:defRPr>
                <a:solidFill>
                  <a:schemeClr val="tx1"/>
                </a:solidFill>
              </a:defRPr>
            </a:lvl1pPr>
          </a:lstStyle>
          <a:p>
            <a:r>
              <a:rPr lang="en-US" dirty="0" smtClean="0"/>
              <a:t>Click to edit Master title style</a:t>
            </a:r>
            <a:endParaRPr lang="en-US" dirty="0"/>
          </a:p>
        </p:txBody>
      </p:sp>
      <p:sp>
        <p:nvSpPr>
          <p:cNvPr id="7" name="Rectangle"/>
          <p:cNvSpPr/>
          <p:nvPr userDrawn="1"/>
        </p:nvSpPr>
        <p:spPr>
          <a:xfrm>
            <a:off x="731520" y="411480"/>
            <a:ext cx="91440" cy="822960"/>
          </a:xfrm>
          <a:prstGeom prst="rect">
            <a:avLst/>
          </a:prstGeom>
          <a:solidFill>
            <a:schemeClr val="tx2"/>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8" name="Text Placeholder 8"/>
          <p:cNvSpPr>
            <a:spLocks noGrp="1"/>
          </p:cNvSpPr>
          <p:nvPr>
            <p:ph type="body" sz="quarter" idx="15" hasCustomPrompt="1"/>
          </p:nvPr>
        </p:nvSpPr>
        <p:spPr>
          <a:xfrm>
            <a:off x="914400" y="957163"/>
            <a:ext cx="7589520" cy="182880"/>
          </a:xfrm>
          <a:prstGeom prst="rect">
            <a:avLst/>
          </a:prstGeom>
        </p:spPr>
        <p:txBody>
          <a:bodyPr>
            <a:noAutofit/>
          </a:bodyPr>
          <a:lstStyle>
            <a:lvl1pPr marL="0" indent="0">
              <a:buNone/>
              <a:defRPr sz="1050" b="0">
                <a:solidFill>
                  <a:schemeClr val="tx1"/>
                </a:solidFill>
                <a:latin typeface="Arial" panose="020B0604020202020204" pitchFamily="34" charset="0"/>
                <a:cs typeface="Arial" panose="020B060402020202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180928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tmplLst>
          <p:tmpl lvl="1">
            <p:tnLst>
              <p:par>
                <p:cTn presetID="22" presetClass="entr" presetSubtype="8"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914400" y="411480"/>
            <a:ext cx="7589520" cy="548640"/>
          </a:xfrm>
          <a:prstGeom prst="rect">
            <a:avLst/>
          </a:prstGeom>
        </p:spPr>
        <p:txBody>
          <a:bodyPr vert="horz" lIns="91440" tIns="45720" rIns="91440" bIns="45720" rtlCol="0" anchor="b" anchorCtr="0">
            <a:noAutofit/>
          </a:bodyPr>
          <a:lstStyle>
            <a:lvl1pPr>
              <a:defRPr>
                <a:solidFill>
                  <a:schemeClr val="tx2"/>
                </a:solidFill>
              </a:defRPr>
            </a:lvl1pPr>
          </a:lstStyle>
          <a:p>
            <a:r>
              <a:rPr lang="en-US" dirty="0" smtClean="0"/>
              <a:t>Click to edit Master title style</a:t>
            </a:r>
            <a:endParaRPr lang="en-US" dirty="0"/>
          </a:p>
        </p:txBody>
      </p:sp>
      <p:sp>
        <p:nvSpPr>
          <p:cNvPr id="7" name="Rectangle"/>
          <p:cNvSpPr/>
          <p:nvPr userDrawn="1"/>
        </p:nvSpPr>
        <p:spPr>
          <a:xfrm>
            <a:off x="731520" y="411480"/>
            <a:ext cx="91440" cy="822960"/>
          </a:xfrm>
          <a:prstGeom prst="rect">
            <a:avLst/>
          </a:prstGeom>
          <a:solidFill>
            <a:schemeClr val="accent1"/>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8" name="Text Placeholder 8"/>
          <p:cNvSpPr>
            <a:spLocks noGrp="1"/>
          </p:cNvSpPr>
          <p:nvPr>
            <p:ph type="body" sz="quarter" idx="15" hasCustomPrompt="1"/>
          </p:nvPr>
        </p:nvSpPr>
        <p:spPr>
          <a:xfrm>
            <a:off x="914400" y="957163"/>
            <a:ext cx="7589520" cy="182880"/>
          </a:xfrm>
          <a:prstGeom prst="rect">
            <a:avLst/>
          </a:prstGeom>
        </p:spPr>
        <p:txBody>
          <a:bodyPr>
            <a:noAutofit/>
          </a:bodyPr>
          <a:lstStyle>
            <a:lvl1pPr marL="0" indent="0">
              <a:buNone/>
              <a:defRPr sz="1050" b="0">
                <a:solidFill>
                  <a:schemeClr val="tx1"/>
                </a:solidFill>
                <a:latin typeface="Arial" panose="020B0604020202020204" pitchFamily="34" charset="0"/>
                <a:cs typeface="Arial" panose="020B0604020202020204" pitchFamily="34" charset="0"/>
              </a:defRPr>
            </a:lvl1pPr>
          </a:lstStyle>
          <a:p>
            <a:pPr lvl="0"/>
            <a:r>
              <a:rPr lang="en-US" dirty="0" smtClean="0"/>
              <a:t>Subtitle</a:t>
            </a:r>
            <a:endParaRPr lang="en-US" dirty="0"/>
          </a:p>
        </p:txBody>
      </p:sp>
      <p:sp>
        <p:nvSpPr>
          <p:cNvPr id="10" name="Content Placeholder 2"/>
          <p:cNvSpPr>
            <a:spLocks noGrp="1"/>
          </p:cNvSpPr>
          <p:nvPr>
            <p:ph idx="16" hasCustomPrompt="1"/>
          </p:nvPr>
        </p:nvSpPr>
        <p:spPr>
          <a:xfrm>
            <a:off x="731520" y="1463040"/>
            <a:ext cx="3749040" cy="4516163"/>
          </a:xfrm>
        </p:spPr>
        <p:txBody>
          <a:bodyPr/>
          <a:lstStyle>
            <a:lvl1pPr marL="400050" marR="0" indent="-40005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a:solidFill>
                  <a:schemeClr val="tx1"/>
                </a:solidFill>
              </a:defRPr>
            </a:lvl1pPr>
            <a:lvl2pPr marL="574675" marR="0" indent="-34290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400">
                <a:solidFill>
                  <a:schemeClr val="tx1"/>
                </a:solidFill>
                <a:latin typeface="Arial" panose="020B0604020202020204" pitchFamily="34" charset="0"/>
                <a:cs typeface="Arial" panose="020B0604020202020204" pitchFamily="34" charset="0"/>
              </a:defRPr>
            </a:lvl2pPr>
            <a:lvl3pPr marL="796925" marR="0" indent="-342900" algn="l" defTabSz="457200" rtl="0" eaLnBrk="1" fontAlgn="auto" latinLnBrk="0" hangingPunct="1">
              <a:lnSpc>
                <a:spcPct val="100000"/>
              </a:lnSpc>
              <a:spcBef>
                <a:spcPts val="0"/>
              </a:spcBef>
              <a:spcAft>
                <a:spcPts val="900"/>
              </a:spcAft>
              <a:buClr>
                <a:srgbClr val="0083AE"/>
              </a:buClr>
              <a:buSzTx/>
              <a:buFont typeface="Wingdings" panose="05000000000000000000" pitchFamily="2" charset="2"/>
              <a:buChar char="§"/>
              <a:tabLst/>
              <a:defRPr sz="1300">
                <a:solidFill>
                  <a:schemeClr val="tx1"/>
                </a:solidFill>
                <a:latin typeface="Arial" panose="020B0604020202020204" pitchFamily="34" charset="0"/>
                <a:cs typeface="Arial" panose="020B0604020202020204" pitchFamily="34" charset="0"/>
              </a:defRPr>
            </a:lvl3pPr>
            <a:lvl4pPr marL="1033462" marR="0" indent="-34290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300">
                <a:solidFill>
                  <a:schemeClr val="tx1"/>
                </a:solidFill>
                <a:latin typeface="Arial" panose="020B0604020202020204" pitchFamily="34" charset="0"/>
                <a:cs typeface="Arial" panose="020B0604020202020204" pitchFamily="34" charset="0"/>
              </a:defRPr>
            </a:lvl4pPr>
            <a:lvl5pPr marL="1319212" marR="0" indent="-40005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629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tmplLst>
          <p:tmpl lvl="1">
            <p:tnLst>
              <p:par>
                <p:cTn presetID="22" presetClass="entr" presetSubtype="8"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914400" y="411480"/>
            <a:ext cx="2286000" cy="54864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7" name="Rectangle"/>
          <p:cNvSpPr/>
          <p:nvPr userDrawn="1"/>
        </p:nvSpPr>
        <p:spPr>
          <a:xfrm>
            <a:off x="731520" y="411480"/>
            <a:ext cx="91440" cy="822960"/>
          </a:xfrm>
          <a:prstGeom prst="rect">
            <a:avLst/>
          </a:prstGeom>
          <a:solidFill>
            <a:schemeClr val="accent2"/>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8" name="Text Placeholder 8"/>
          <p:cNvSpPr>
            <a:spLocks noGrp="1"/>
          </p:cNvSpPr>
          <p:nvPr>
            <p:ph type="body" sz="quarter" idx="15" hasCustomPrompt="1"/>
          </p:nvPr>
        </p:nvSpPr>
        <p:spPr>
          <a:xfrm>
            <a:off x="914400" y="960120"/>
            <a:ext cx="2286000" cy="182880"/>
          </a:xfrm>
          <a:prstGeom prst="rect">
            <a:avLst/>
          </a:prstGeom>
        </p:spPr>
        <p:txBody>
          <a:bodyPr>
            <a:noAutofit/>
          </a:bodyPr>
          <a:lstStyle>
            <a:lvl1pPr marL="0" indent="0">
              <a:buNone/>
              <a:defRPr sz="1050" b="0">
                <a:solidFill>
                  <a:schemeClr val="tx1"/>
                </a:solidFill>
                <a:latin typeface="Arial" panose="020B0604020202020204" pitchFamily="34" charset="0"/>
                <a:cs typeface="Arial" panose="020B0604020202020204" pitchFamily="34" charset="0"/>
              </a:defRPr>
            </a:lvl1pPr>
          </a:lstStyle>
          <a:p>
            <a:pPr lvl="0"/>
            <a:r>
              <a:rPr lang="en-US" dirty="0" smtClean="0"/>
              <a:t>Subtitle</a:t>
            </a:r>
            <a:endParaRPr lang="en-US" dirty="0"/>
          </a:p>
        </p:txBody>
      </p:sp>
      <p:sp>
        <p:nvSpPr>
          <p:cNvPr id="11" name="Content Placeholder 2"/>
          <p:cNvSpPr>
            <a:spLocks noGrp="1"/>
          </p:cNvSpPr>
          <p:nvPr>
            <p:ph idx="16" hasCustomPrompt="1"/>
          </p:nvPr>
        </p:nvSpPr>
        <p:spPr>
          <a:xfrm>
            <a:off x="731520" y="1463040"/>
            <a:ext cx="2560320" cy="4516163"/>
          </a:xfrm>
        </p:spPr>
        <p:txBody>
          <a:bodyPr/>
          <a:lstStyle>
            <a:lvl1pPr marL="400050" marR="0" indent="-40005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a:solidFill>
                  <a:schemeClr val="tx1"/>
                </a:solidFill>
              </a:defRPr>
            </a:lvl1pPr>
            <a:lvl2pPr marL="574675" marR="0" indent="-34290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400">
                <a:solidFill>
                  <a:schemeClr val="tx1"/>
                </a:solidFill>
                <a:latin typeface="Arial" panose="020B0604020202020204" pitchFamily="34" charset="0"/>
                <a:cs typeface="Arial" panose="020B0604020202020204" pitchFamily="34" charset="0"/>
              </a:defRPr>
            </a:lvl2pPr>
            <a:lvl3pPr marL="796925" marR="0" indent="-342900" algn="l" defTabSz="457200" rtl="0" eaLnBrk="1" fontAlgn="auto" latinLnBrk="0" hangingPunct="1">
              <a:lnSpc>
                <a:spcPct val="100000"/>
              </a:lnSpc>
              <a:spcBef>
                <a:spcPts val="0"/>
              </a:spcBef>
              <a:spcAft>
                <a:spcPts val="900"/>
              </a:spcAft>
              <a:buClr>
                <a:srgbClr val="0083AE"/>
              </a:buClr>
              <a:buSzTx/>
              <a:buFont typeface="Wingdings" panose="05000000000000000000" pitchFamily="2" charset="2"/>
              <a:buChar char="§"/>
              <a:tabLst/>
              <a:defRPr sz="1300">
                <a:solidFill>
                  <a:schemeClr val="tx1"/>
                </a:solidFill>
                <a:latin typeface="Arial" panose="020B0604020202020204" pitchFamily="34" charset="0"/>
                <a:cs typeface="Arial" panose="020B0604020202020204" pitchFamily="34" charset="0"/>
              </a:defRPr>
            </a:lvl3pPr>
            <a:lvl4pPr marL="1033462" marR="0" indent="-34290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300">
                <a:solidFill>
                  <a:schemeClr val="tx1"/>
                </a:solidFill>
                <a:latin typeface="Arial" panose="020B0604020202020204" pitchFamily="34" charset="0"/>
                <a:cs typeface="Arial" panose="020B0604020202020204" pitchFamily="34" charset="0"/>
              </a:defRPr>
            </a:lvl4pPr>
            <a:lvl5pPr marL="1319212" marR="0" indent="-40005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2985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tmplLst>
          <p:tmpl lvl="1">
            <p:tnLst>
              <p:par>
                <p:cTn presetID="22" presetClass="entr" presetSubtype="8"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9" name="Rectangle"/>
          <p:cNvSpPr/>
          <p:nvPr userDrawn="1"/>
        </p:nvSpPr>
        <p:spPr>
          <a:xfrm>
            <a:off x="-13856" y="-11430"/>
            <a:ext cx="4663440" cy="6869430"/>
          </a:xfrm>
          <a:prstGeom prst="rect">
            <a:avLst/>
          </a:prstGeom>
          <a:solidFill>
            <a:srgbClr val="646569"/>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10" name="Content Placeholder 2"/>
          <p:cNvSpPr>
            <a:spLocks noGrp="1"/>
          </p:cNvSpPr>
          <p:nvPr>
            <p:ph idx="1" hasCustomPrompt="1"/>
          </p:nvPr>
        </p:nvSpPr>
        <p:spPr>
          <a:xfrm>
            <a:off x="548640" y="2274570"/>
            <a:ext cx="3840480" cy="3704631"/>
          </a:xfrm>
          <a:prstGeom prst="rect">
            <a:avLst/>
          </a:prstGeom>
        </p:spPr>
        <p:txBody>
          <a:bodyPr/>
          <a:lstStyle>
            <a:lvl1pPr marL="0" marR="0" indent="0" algn="l" defTabSz="457200" rtl="0" eaLnBrk="1" fontAlgn="auto" latinLnBrk="0" hangingPunct="1">
              <a:lnSpc>
                <a:spcPct val="100000"/>
              </a:lnSpc>
              <a:spcBef>
                <a:spcPts val="0"/>
              </a:spcBef>
              <a:spcAft>
                <a:spcPts val="900"/>
              </a:spcAft>
              <a:buClr>
                <a:srgbClr val="6FACDE"/>
              </a:buClr>
              <a:buSzTx/>
              <a:buFont typeface="Arial"/>
              <a:buNone/>
              <a:tabLst/>
              <a:defRPr sz="1600">
                <a:solidFill>
                  <a:schemeClr val="bg1"/>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bg1"/>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bg1"/>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bg1"/>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bg1"/>
                </a:solidFill>
              </a:defRPr>
            </a:lvl5pPr>
          </a:lstStyle>
          <a:p>
            <a:pPr lvl="0"/>
            <a:r>
              <a:rPr lang="en-US" dirty="0" smtClean="0"/>
              <a:t>Click to edit Master text styles</a:t>
            </a:r>
          </a:p>
        </p:txBody>
      </p:sp>
      <p:sp>
        <p:nvSpPr>
          <p:cNvPr id="11" name="Shape 393">
            <a:extLst>
              <a:ext uri="{FF2B5EF4-FFF2-40B4-BE49-F238E27FC236}">
                <a16:creationId xmlns:a16="http://schemas.microsoft.com/office/drawing/2014/main" xmlns="" id="{55080A59-49F8-4173-B90A-D4F77A9CC548}"/>
              </a:ext>
            </a:extLst>
          </p:cNvPr>
          <p:cNvSpPr/>
          <p:nvPr userDrawn="1"/>
        </p:nvSpPr>
        <p:spPr>
          <a:xfrm>
            <a:off x="4922462" y="3298810"/>
            <a:ext cx="3864689" cy="0"/>
          </a:xfrm>
          <a:prstGeom prst="line">
            <a:avLst/>
          </a:prstGeom>
          <a:ln w="25400">
            <a:solidFill>
              <a:schemeClr val="accent4"/>
            </a:solidFill>
            <a:miter lim="400000"/>
          </a:ln>
        </p:spPr>
        <p:txBody>
          <a:bodyPr lIns="19050" tIns="19050" rIns="19050" bIns="19050" anchor="ctr"/>
          <a:lstStyle/>
          <a:p>
            <a:pPr algn="ctr" defTabSz="309562">
              <a:defRPr sz="1200">
                <a:latin typeface="Helvetica Light"/>
                <a:ea typeface="Helvetica Light"/>
                <a:cs typeface="Helvetica Light"/>
                <a:sym typeface="Helvetica Light"/>
              </a:defRPr>
            </a:pPr>
            <a:endParaRPr/>
          </a:p>
        </p:txBody>
      </p:sp>
      <p:sp>
        <p:nvSpPr>
          <p:cNvPr id="12" name="Shape 394">
            <a:extLst>
              <a:ext uri="{FF2B5EF4-FFF2-40B4-BE49-F238E27FC236}">
                <a16:creationId xmlns:a16="http://schemas.microsoft.com/office/drawing/2014/main" xmlns="" id="{E38B0E98-5E44-4A84-8A96-99BBD67678FA}"/>
              </a:ext>
            </a:extLst>
          </p:cNvPr>
          <p:cNvSpPr/>
          <p:nvPr userDrawn="1"/>
        </p:nvSpPr>
        <p:spPr>
          <a:xfrm flipV="1">
            <a:off x="6883766" y="1383221"/>
            <a:ext cx="1" cy="3864689"/>
          </a:xfrm>
          <a:prstGeom prst="line">
            <a:avLst/>
          </a:prstGeom>
          <a:ln w="25400">
            <a:solidFill>
              <a:schemeClr val="accent4"/>
            </a:solidFill>
            <a:miter lim="400000"/>
          </a:ln>
        </p:spPr>
        <p:txBody>
          <a:bodyPr lIns="19050" tIns="19050" rIns="19050" bIns="19050" anchor="ctr"/>
          <a:lstStyle/>
          <a:p>
            <a:pPr algn="ctr" defTabSz="309562">
              <a:defRPr sz="1200">
                <a:latin typeface="Helvetica Light"/>
                <a:ea typeface="Helvetica Light"/>
                <a:cs typeface="Helvetica Light"/>
                <a:sym typeface="Helvetica Light"/>
              </a:defRPr>
            </a:pPr>
            <a:endParaRPr/>
          </a:p>
        </p:txBody>
      </p:sp>
      <p:sp>
        <p:nvSpPr>
          <p:cNvPr id="13" name="Title Placeholder 1"/>
          <p:cNvSpPr>
            <a:spLocks noGrp="1"/>
          </p:cNvSpPr>
          <p:nvPr>
            <p:ph type="title"/>
          </p:nvPr>
        </p:nvSpPr>
        <p:spPr>
          <a:xfrm>
            <a:off x="580983" y="358484"/>
            <a:ext cx="3749040" cy="1188720"/>
          </a:xfrm>
          <a:prstGeom prst="rect">
            <a:avLst/>
          </a:prstGeom>
        </p:spPr>
        <p:txBody>
          <a:bodyPr vert="horz" lIns="91440" tIns="45720" rIns="91440" bIns="45720" rtlCol="0" anchor="b" anchorCtr="0">
            <a:noAutofit/>
          </a:bodyPr>
          <a:lstStyle>
            <a:lvl1pPr>
              <a:defRPr>
                <a:solidFill>
                  <a:schemeClr val="bg1"/>
                </a:solidFill>
              </a:defRPr>
            </a:lvl1pPr>
          </a:lstStyle>
          <a:p>
            <a:r>
              <a:rPr lang="en-US" dirty="0" smtClean="0"/>
              <a:t>Click to edit Master title style</a:t>
            </a:r>
            <a:endParaRPr lang="en-US" dirty="0"/>
          </a:p>
        </p:txBody>
      </p:sp>
      <p:sp>
        <p:nvSpPr>
          <p:cNvPr id="14" name="Rectangle"/>
          <p:cNvSpPr/>
          <p:nvPr userDrawn="1"/>
        </p:nvSpPr>
        <p:spPr>
          <a:xfrm>
            <a:off x="412204" y="628651"/>
            <a:ext cx="91440" cy="1188720"/>
          </a:xfrm>
          <a:prstGeom prst="rect">
            <a:avLst/>
          </a:prstGeom>
          <a:solidFill>
            <a:schemeClr val="tx2"/>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15" name="Text Placeholder 8"/>
          <p:cNvSpPr>
            <a:spLocks noGrp="1"/>
          </p:cNvSpPr>
          <p:nvPr>
            <p:ph type="body" sz="quarter" idx="15" hasCustomPrompt="1"/>
          </p:nvPr>
        </p:nvSpPr>
        <p:spPr>
          <a:xfrm>
            <a:off x="580983" y="1542258"/>
            <a:ext cx="3749040" cy="182880"/>
          </a:xfrm>
          <a:prstGeom prst="rect">
            <a:avLst/>
          </a:prstGeom>
        </p:spPr>
        <p:txBody>
          <a:bodyPr>
            <a:noAutofit/>
          </a:bodyPr>
          <a:lstStyle>
            <a:lvl1pPr marL="0" indent="0">
              <a:buNone/>
              <a:defRPr sz="1050" b="0">
                <a:solidFill>
                  <a:schemeClr val="bg1"/>
                </a:solidFill>
                <a:latin typeface="Arial" panose="020B0604020202020204" pitchFamily="34" charset="0"/>
                <a:cs typeface="Arial" panose="020B0604020202020204" pitchFamily="34" charset="0"/>
              </a:defRPr>
            </a:lvl1pPr>
          </a:lstStyle>
          <a:p>
            <a:pPr lvl="0"/>
            <a:r>
              <a:rPr lang="en-US" dirty="0" smtClean="0"/>
              <a:t>Subtitle</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444" y="6161362"/>
            <a:ext cx="1023480" cy="696638"/>
          </a:xfrm>
          <a:prstGeom prst="rect">
            <a:avLst/>
          </a:prstGeom>
        </p:spPr>
      </p:pic>
    </p:spTree>
    <p:extLst>
      <p:ext uri="{BB962C8B-B14F-4D97-AF65-F5344CB8AC3E}">
        <p14:creationId xmlns:p14="http://schemas.microsoft.com/office/powerpoint/2010/main" val="163116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left)">
                                      <p:cBhvr>
                                        <p:cTn id="14" dur="500"/>
                                        <p:tgtEl>
                                          <p:spTgt spid="15">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p:bldP spid="14" grpId="0" animBg="1"/>
      <p:bldP spid="15" grpId="0" build="p">
        <p:tmplLst>
          <p:tmpl lvl="1">
            <p:tnLst>
              <p:par>
                <p:cTn presetID="22" presetClass="entr" presetSubtype="8"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914400" y="411480"/>
            <a:ext cx="7589520" cy="548640"/>
          </a:xfrm>
          <a:prstGeom prst="rect">
            <a:avLst/>
          </a:prstGeom>
        </p:spPr>
        <p:txBody>
          <a:bodyPr vert="horz" lIns="91440" tIns="45720" rIns="91440" bIns="45720" rtlCol="0" anchor="b" anchorCtr="0">
            <a:noAutofit/>
          </a:bodyPr>
          <a:lstStyle>
            <a:lvl1pPr>
              <a:defRPr>
                <a:solidFill>
                  <a:schemeClr val="bg1"/>
                </a:solidFill>
              </a:defRPr>
            </a:lvl1pPr>
          </a:lstStyle>
          <a:p>
            <a:r>
              <a:rPr lang="en-US" dirty="0" smtClean="0"/>
              <a:t>Click to edit Master title style</a:t>
            </a:r>
            <a:endParaRPr lang="en-US" dirty="0"/>
          </a:p>
        </p:txBody>
      </p:sp>
      <p:sp>
        <p:nvSpPr>
          <p:cNvPr id="9" name="Rectangle"/>
          <p:cNvSpPr/>
          <p:nvPr userDrawn="1"/>
        </p:nvSpPr>
        <p:spPr>
          <a:xfrm>
            <a:off x="731520" y="411480"/>
            <a:ext cx="91440" cy="822960"/>
          </a:xfrm>
          <a:prstGeom prst="rect">
            <a:avLst/>
          </a:prstGeom>
          <a:solidFill>
            <a:schemeClr val="accent2"/>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10" name="Text Placeholder 8"/>
          <p:cNvSpPr>
            <a:spLocks noGrp="1"/>
          </p:cNvSpPr>
          <p:nvPr>
            <p:ph type="body" sz="quarter" idx="15" hasCustomPrompt="1"/>
          </p:nvPr>
        </p:nvSpPr>
        <p:spPr>
          <a:xfrm>
            <a:off x="914400" y="960120"/>
            <a:ext cx="7589520" cy="182880"/>
          </a:xfrm>
          <a:prstGeom prst="rect">
            <a:avLst/>
          </a:prstGeom>
        </p:spPr>
        <p:txBody>
          <a:bodyPr>
            <a:noAutofit/>
          </a:bodyPr>
          <a:lstStyle>
            <a:lvl1pPr marL="0" indent="0">
              <a:buNone/>
              <a:defRPr sz="1050" b="0">
                <a:solidFill>
                  <a:schemeClr val="bg1"/>
                </a:solidFill>
                <a:latin typeface="Arial" panose="020B0604020202020204" pitchFamily="34" charset="0"/>
                <a:cs typeface="Arial" panose="020B0604020202020204" pitchFamily="34" charset="0"/>
              </a:defRPr>
            </a:lvl1pPr>
          </a:lstStyle>
          <a:p>
            <a:pPr lvl="0"/>
            <a:r>
              <a:rPr lang="en-US" dirty="0" smtClean="0"/>
              <a:t>Subtitle</a:t>
            </a:r>
            <a:endParaRPr lang="en-US" dirty="0"/>
          </a:p>
        </p:txBody>
      </p:sp>
      <p:sp>
        <p:nvSpPr>
          <p:cNvPr id="11" name="Content Placeholder 2"/>
          <p:cNvSpPr>
            <a:spLocks noGrp="1"/>
          </p:cNvSpPr>
          <p:nvPr>
            <p:ph idx="1" hasCustomPrompt="1"/>
          </p:nvPr>
        </p:nvSpPr>
        <p:spPr>
          <a:xfrm>
            <a:off x="914400" y="1463039"/>
            <a:ext cx="7589520" cy="4516163"/>
          </a:xfrm>
        </p:spPr>
        <p:txBody>
          <a:bodyPr/>
          <a:lstStyle>
            <a:lvl1pPr marL="0" marR="0" indent="0" algn="l" defTabSz="457200" rtl="0" eaLnBrk="1" fontAlgn="auto" latinLnBrk="0" hangingPunct="1">
              <a:lnSpc>
                <a:spcPct val="100000"/>
              </a:lnSpc>
              <a:spcBef>
                <a:spcPts val="0"/>
              </a:spcBef>
              <a:spcAft>
                <a:spcPts val="900"/>
              </a:spcAft>
              <a:buClr>
                <a:srgbClr val="6FACDE"/>
              </a:buClr>
              <a:buSzTx/>
              <a:buFont typeface="Arial"/>
              <a:buNone/>
              <a:tabLst/>
              <a:defRPr>
                <a:solidFill>
                  <a:schemeClr val="bg1"/>
                </a:solidFill>
              </a:defRPr>
            </a:lvl1pPr>
            <a:lvl2pPr marL="231775" marR="0" indent="0" algn="l" defTabSz="457200" rtl="0" eaLnBrk="1" fontAlgn="auto" latinLnBrk="0" hangingPunct="1">
              <a:lnSpc>
                <a:spcPct val="100000"/>
              </a:lnSpc>
              <a:spcBef>
                <a:spcPts val="0"/>
              </a:spcBef>
              <a:spcAft>
                <a:spcPts val="900"/>
              </a:spcAft>
              <a:buClr>
                <a:srgbClr val="6FACDE"/>
              </a:buClr>
              <a:buSzTx/>
              <a:buFont typeface="Arial"/>
              <a:buNone/>
              <a:tabLst/>
              <a:defRPr>
                <a:solidFill>
                  <a:schemeClr val="tx1"/>
                </a:solidFill>
              </a:defRPr>
            </a:lvl2pPr>
            <a:lvl3pPr marL="454025" marR="0" indent="0"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None/>
              <a:tabLst/>
              <a:defRPr>
                <a:solidFill>
                  <a:schemeClr val="tx1"/>
                </a:solidFill>
              </a:defRPr>
            </a:lvl3pPr>
            <a:lvl4pPr marL="690562" marR="0" indent="0" algn="l" defTabSz="457200" rtl="0" eaLnBrk="1" fontAlgn="auto" latinLnBrk="0" hangingPunct="1">
              <a:lnSpc>
                <a:spcPct val="100000"/>
              </a:lnSpc>
              <a:spcBef>
                <a:spcPts val="0"/>
              </a:spcBef>
              <a:spcAft>
                <a:spcPts val="900"/>
              </a:spcAft>
              <a:buClr>
                <a:srgbClr val="6FACDE"/>
              </a:buClr>
              <a:buSzTx/>
              <a:buFont typeface="Arial"/>
              <a:buNone/>
              <a:tabLst/>
              <a:defRPr>
                <a:solidFill>
                  <a:schemeClr val="tx1"/>
                </a:solidFill>
              </a:defRPr>
            </a:lvl4pPr>
            <a:lvl5pPr marL="919162" marR="0" indent="0"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None/>
              <a:tabLst/>
              <a:defRPr>
                <a:solidFill>
                  <a:schemeClr val="tx1"/>
                </a:solidFill>
              </a:defRPr>
            </a:lvl5pPr>
          </a:lstStyle>
          <a:p>
            <a:pPr lvl="0"/>
            <a:r>
              <a:rPr lang="en-US" dirty="0" smtClean="0"/>
              <a:t>Click to edit Master text styles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444" y="6161362"/>
            <a:ext cx="1023480" cy="696638"/>
          </a:xfrm>
          <a:prstGeom prst="rect">
            <a:avLst/>
          </a:prstGeom>
        </p:spPr>
      </p:pic>
    </p:spTree>
    <p:extLst>
      <p:ext uri="{BB962C8B-B14F-4D97-AF65-F5344CB8AC3E}">
        <p14:creationId xmlns:p14="http://schemas.microsoft.com/office/powerpoint/2010/main" val="39630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500"/>
                                        <p:tgtEl>
                                          <p:spTgt spid="10">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548640" y="370116"/>
            <a:ext cx="3657600" cy="1371600"/>
          </a:xfrm>
          <a:solidFill>
            <a:schemeClr val="tx2"/>
          </a:solidFill>
        </p:spPr>
        <p:txBody>
          <a:bodyPr/>
          <a:lstStyle>
            <a:lvl1pPr>
              <a:defRPr>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hasCustomPrompt="1"/>
          </p:nvPr>
        </p:nvSpPr>
        <p:spPr>
          <a:xfrm>
            <a:off x="548640" y="1741716"/>
            <a:ext cx="3657600" cy="4237486"/>
          </a:xfrm>
          <a:solidFill>
            <a:schemeClr val="tx2"/>
          </a:solidFill>
        </p:spPr>
        <p:txBody>
          <a:bodyPr/>
          <a:lstStyle>
            <a:lvl1pPr marL="0" marR="0" indent="0" algn="l" defTabSz="457200" rtl="0" eaLnBrk="1" fontAlgn="auto" latinLnBrk="0" hangingPunct="1">
              <a:lnSpc>
                <a:spcPct val="100000"/>
              </a:lnSpc>
              <a:spcBef>
                <a:spcPts val="0"/>
              </a:spcBef>
              <a:spcAft>
                <a:spcPts val="900"/>
              </a:spcAft>
              <a:buClr>
                <a:srgbClr val="6FACDE"/>
              </a:buClr>
              <a:buSzTx/>
              <a:buFont typeface="Arial"/>
              <a:buNone/>
              <a:tabLst/>
              <a:defRPr>
                <a:solidFill>
                  <a:schemeClr val="bg1"/>
                </a:solidFill>
              </a:defRPr>
            </a:lvl1pPr>
            <a:lvl2pPr marL="231775" marR="0" indent="0" algn="l" defTabSz="457200" rtl="0" eaLnBrk="1" fontAlgn="auto" latinLnBrk="0" hangingPunct="1">
              <a:lnSpc>
                <a:spcPct val="100000"/>
              </a:lnSpc>
              <a:spcBef>
                <a:spcPts val="0"/>
              </a:spcBef>
              <a:spcAft>
                <a:spcPts val="900"/>
              </a:spcAft>
              <a:buClr>
                <a:srgbClr val="6FACDE"/>
              </a:buClr>
              <a:buSzTx/>
              <a:buFont typeface="Arial"/>
              <a:buNone/>
              <a:tabLst/>
              <a:defRPr>
                <a:solidFill>
                  <a:schemeClr val="tx1"/>
                </a:solidFill>
              </a:defRPr>
            </a:lvl2pPr>
            <a:lvl3pPr marL="454025" marR="0" indent="0"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None/>
              <a:tabLst/>
              <a:defRPr>
                <a:solidFill>
                  <a:schemeClr val="tx1"/>
                </a:solidFill>
              </a:defRPr>
            </a:lvl3pPr>
            <a:lvl4pPr marL="690562" marR="0" indent="0" algn="l" defTabSz="457200" rtl="0" eaLnBrk="1" fontAlgn="auto" latinLnBrk="0" hangingPunct="1">
              <a:lnSpc>
                <a:spcPct val="100000"/>
              </a:lnSpc>
              <a:spcBef>
                <a:spcPts val="0"/>
              </a:spcBef>
              <a:spcAft>
                <a:spcPts val="900"/>
              </a:spcAft>
              <a:buClr>
                <a:srgbClr val="6FACDE"/>
              </a:buClr>
              <a:buSzTx/>
              <a:buFont typeface="Arial"/>
              <a:buNone/>
              <a:tabLst/>
              <a:defRPr>
                <a:solidFill>
                  <a:schemeClr val="tx1"/>
                </a:solidFill>
              </a:defRPr>
            </a:lvl4pPr>
            <a:lvl5pPr marL="919162" marR="0" indent="0"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None/>
              <a:tabLst/>
              <a:defRPr>
                <a:solidFill>
                  <a:schemeClr val="tx1"/>
                </a:solidFill>
              </a:defRPr>
            </a:lvl5pPr>
          </a:lstStyle>
          <a:p>
            <a:pPr lvl="0"/>
            <a:r>
              <a:rPr lang="en-US" dirty="0" smtClean="0"/>
              <a:t>Click to edit Master text styles</a:t>
            </a:r>
          </a:p>
        </p:txBody>
      </p:sp>
      <p:sp>
        <p:nvSpPr>
          <p:cNvPr id="9" name="Rectangle"/>
          <p:cNvSpPr/>
          <p:nvPr userDrawn="1"/>
        </p:nvSpPr>
        <p:spPr>
          <a:xfrm>
            <a:off x="457200" y="370116"/>
            <a:ext cx="91440" cy="5609086"/>
          </a:xfrm>
          <a:prstGeom prst="rect">
            <a:avLst/>
          </a:prstGeom>
          <a:solidFill>
            <a:schemeClr val="accent2"/>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444" y="6161362"/>
            <a:ext cx="1023480" cy="696638"/>
          </a:xfrm>
          <a:prstGeom prst="rect">
            <a:avLst/>
          </a:prstGeom>
        </p:spPr>
      </p:pic>
    </p:spTree>
    <p:extLst>
      <p:ext uri="{BB962C8B-B14F-4D97-AF65-F5344CB8AC3E}">
        <p14:creationId xmlns:p14="http://schemas.microsoft.com/office/powerpoint/2010/main" val="302702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tmplLst>
          <p:tmpl>
            <p:tnLst>
              <p:par>
                <p:cTn presetID="22" presetClass="entr" presetSubtype="8"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2" name="Rectangle 11"/>
          <p:cNvSpPr/>
          <p:nvPr userDrawn="1"/>
        </p:nvSpPr>
        <p:spPr>
          <a:xfrm>
            <a:off x="0" y="5979202"/>
            <a:ext cx="9144000" cy="8787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p:cNvSpPr>
            <a:spLocks/>
          </p:cNvSpPr>
          <p:nvPr userDrawn="1"/>
        </p:nvSpPr>
        <p:spPr>
          <a:xfrm>
            <a:off x="-1" y="0"/>
            <a:ext cx="2468880" cy="5979202"/>
          </a:xfrm>
          <a:prstGeom prst="rect">
            <a:avLst/>
          </a:prstGeom>
          <a:solidFill>
            <a:srgbClr val="D8D9D7"/>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8" name="Content Placeholder 2"/>
          <p:cNvSpPr>
            <a:spLocks noGrp="1"/>
          </p:cNvSpPr>
          <p:nvPr>
            <p:ph idx="1" hasCustomPrompt="1"/>
          </p:nvPr>
        </p:nvSpPr>
        <p:spPr>
          <a:xfrm>
            <a:off x="274320" y="1463040"/>
            <a:ext cx="2011680" cy="4277608"/>
          </a:xfrm>
        </p:spPr>
        <p:txBody>
          <a:bodyPr/>
          <a:lstStyle>
            <a:lvl1pPr marL="0" marR="0" indent="0" algn="l" defTabSz="457200" rtl="0" eaLnBrk="1" fontAlgn="auto" latinLnBrk="0" hangingPunct="1">
              <a:lnSpc>
                <a:spcPct val="100000"/>
              </a:lnSpc>
              <a:spcBef>
                <a:spcPts val="0"/>
              </a:spcBef>
              <a:spcAft>
                <a:spcPts val="900"/>
              </a:spcAft>
              <a:buClr>
                <a:srgbClr val="6FACDE"/>
              </a:buClr>
              <a:buSzTx/>
              <a:buFont typeface="Arial"/>
              <a:buNone/>
              <a:tabLst/>
              <a:defRPr>
                <a:solidFill>
                  <a:schemeClr val="tx1"/>
                </a:solidFill>
              </a:defRPr>
            </a:lvl1pPr>
            <a:lvl2pPr marL="231775" marR="0" indent="0" algn="l" defTabSz="457200" rtl="0" eaLnBrk="1" fontAlgn="auto" latinLnBrk="0" hangingPunct="1">
              <a:lnSpc>
                <a:spcPct val="100000"/>
              </a:lnSpc>
              <a:spcBef>
                <a:spcPts val="0"/>
              </a:spcBef>
              <a:spcAft>
                <a:spcPts val="900"/>
              </a:spcAft>
              <a:buClr>
                <a:srgbClr val="6FACDE"/>
              </a:buClr>
              <a:buSzTx/>
              <a:buFont typeface="Arial"/>
              <a:buNone/>
              <a:tabLst/>
              <a:defRPr>
                <a:solidFill>
                  <a:schemeClr val="tx1"/>
                </a:solidFill>
              </a:defRPr>
            </a:lvl2pPr>
            <a:lvl3pPr marL="454025" marR="0" indent="0"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None/>
              <a:tabLst/>
              <a:defRPr>
                <a:solidFill>
                  <a:schemeClr val="tx1"/>
                </a:solidFill>
              </a:defRPr>
            </a:lvl3pPr>
            <a:lvl4pPr marL="690562" marR="0" indent="0" algn="l" defTabSz="457200" rtl="0" eaLnBrk="1" fontAlgn="auto" latinLnBrk="0" hangingPunct="1">
              <a:lnSpc>
                <a:spcPct val="100000"/>
              </a:lnSpc>
              <a:spcBef>
                <a:spcPts val="0"/>
              </a:spcBef>
              <a:spcAft>
                <a:spcPts val="900"/>
              </a:spcAft>
              <a:buClr>
                <a:srgbClr val="6FACDE"/>
              </a:buClr>
              <a:buSzTx/>
              <a:buFont typeface="Arial"/>
              <a:buNone/>
              <a:tabLst/>
              <a:defRPr>
                <a:solidFill>
                  <a:schemeClr val="tx1"/>
                </a:solidFill>
              </a:defRPr>
            </a:lvl4pPr>
            <a:lvl5pPr marL="919162" marR="0" indent="0"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None/>
              <a:tabLst/>
              <a:defRPr>
                <a:solidFill>
                  <a:schemeClr val="tx1"/>
                </a:solidFill>
              </a:defRPr>
            </a:lvl5pPr>
          </a:lstStyle>
          <a:p>
            <a:pPr lvl="0"/>
            <a:r>
              <a:rPr lang="en-US" dirty="0" smtClean="0"/>
              <a:t>Click to edit Master text styles</a:t>
            </a:r>
          </a:p>
        </p:txBody>
      </p:sp>
      <p:sp>
        <p:nvSpPr>
          <p:cNvPr id="9" name="Rectangle"/>
          <p:cNvSpPr/>
          <p:nvPr userDrawn="1"/>
        </p:nvSpPr>
        <p:spPr>
          <a:xfrm>
            <a:off x="2834640" y="411480"/>
            <a:ext cx="91440" cy="640080"/>
          </a:xfrm>
          <a:prstGeom prst="rect">
            <a:avLst/>
          </a:prstGeom>
          <a:solidFill>
            <a:schemeClr val="bg2"/>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10" name="Text Placeholder 8"/>
          <p:cNvSpPr>
            <a:spLocks noGrp="1"/>
          </p:cNvSpPr>
          <p:nvPr>
            <p:ph type="body" sz="quarter" idx="15" hasCustomPrompt="1"/>
          </p:nvPr>
        </p:nvSpPr>
        <p:spPr>
          <a:xfrm>
            <a:off x="274320" y="228599"/>
            <a:ext cx="2011680" cy="1135117"/>
          </a:xfrm>
          <a:prstGeom prst="rect">
            <a:avLst/>
          </a:prstGeom>
        </p:spPr>
        <p:txBody>
          <a:bodyPr anchor="b" anchorCtr="0">
            <a:noAutofit/>
          </a:bodyPr>
          <a:lstStyle>
            <a:lvl1pPr marL="0" indent="0">
              <a:buNone/>
              <a:defRPr sz="2000" b="0">
                <a:solidFill>
                  <a:schemeClr val="tx1"/>
                </a:solidFill>
                <a:latin typeface="Arial" panose="020B0604020202020204" pitchFamily="34" charset="0"/>
                <a:cs typeface="Arial" panose="020B0604020202020204" pitchFamily="34" charset="0"/>
              </a:defRPr>
            </a:lvl1pPr>
          </a:lstStyle>
          <a:p>
            <a:pPr lvl="0"/>
            <a:r>
              <a:rPr lang="en-US" dirty="0" smtClean="0"/>
              <a:t>Headline</a:t>
            </a:r>
            <a:endParaRPr lang="en-US" dirty="0"/>
          </a:p>
        </p:txBody>
      </p:sp>
      <p:sp>
        <p:nvSpPr>
          <p:cNvPr id="11" name="Title Placeholder 1"/>
          <p:cNvSpPr>
            <a:spLocks noGrp="1"/>
          </p:cNvSpPr>
          <p:nvPr>
            <p:ph type="title"/>
          </p:nvPr>
        </p:nvSpPr>
        <p:spPr>
          <a:xfrm>
            <a:off x="2926080" y="411480"/>
            <a:ext cx="3657600" cy="640080"/>
          </a:xfrm>
          <a:prstGeom prst="rect">
            <a:avLst/>
          </a:prstGeom>
          <a:solidFill>
            <a:schemeClr val="tx2"/>
          </a:solidFill>
        </p:spPr>
        <p:txBody>
          <a:bodyPr vert="horz" lIns="91440" tIns="45720" rIns="91440" bIns="45720" rtlCol="0" anchor="ctr" anchorCtr="0">
            <a:noAutofit/>
          </a:bodyPr>
          <a:lstStyle>
            <a:lvl1pPr>
              <a:defRPr sz="2000">
                <a:solidFill>
                  <a:schemeClr val="bg1"/>
                </a:solidFill>
              </a:defRPr>
            </a:lvl1pPr>
          </a:lstStyle>
          <a:p>
            <a:r>
              <a:rPr lang="en-US" dirty="0" smtClean="0"/>
              <a:t>Click to edit Master title style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213" y="6161361"/>
            <a:ext cx="1023480" cy="696639"/>
          </a:xfrm>
          <a:prstGeom prst="rect">
            <a:avLst/>
          </a:prstGeom>
        </p:spPr>
      </p:pic>
    </p:spTree>
    <p:extLst>
      <p:ext uri="{BB962C8B-B14F-4D97-AF65-F5344CB8AC3E}">
        <p14:creationId xmlns:p14="http://schemas.microsoft.com/office/powerpoint/2010/main" val="80216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5338269"/>
            <a:ext cx="9144000" cy="15197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3108960" y="4061058"/>
            <a:ext cx="5181600" cy="1097280"/>
          </a:xfrm>
          <a:prstGeom prst="rect">
            <a:avLst/>
          </a:prstGeom>
        </p:spPr>
        <p:txBody>
          <a:bodyPr anchor="b" anchorCtr="0"/>
          <a:lstStyle>
            <a:lvl1pPr algn="l">
              <a:defRPr sz="2400" cap="all" baseline="0">
                <a:solidFill>
                  <a:schemeClr val="bg1"/>
                </a:solidFill>
              </a:defRPr>
            </a:lvl1pPr>
          </a:lstStyle>
          <a:p>
            <a:r>
              <a:rPr lang="en-US" dirty="0" smtClean="0"/>
              <a:t>Title Slide</a:t>
            </a:r>
            <a:endParaRPr lang="en-US" dirty="0"/>
          </a:p>
        </p:txBody>
      </p:sp>
      <p:sp>
        <p:nvSpPr>
          <p:cNvPr id="9" name="Text Placeholder 5"/>
          <p:cNvSpPr>
            <a:spLocks noGrp="1"/>
          </p:cNvSpPr>
          <p:nvPr>
            <p:ph type="body" sz="quarter" idx="10" hasCustomPrompt="1"/>
          </p:nvPr>
        </p:nvSpPr>
        <p:spPr>
          <a:xfrm>
            <a:off x="3108960" y="5615539"/>
            <a:ext cx="5181600" cy="285750"/>
          </a:xfrm>
          <a:prstGeom prst="rect">
            <a:avLst/>
          </a:prstGeom>
        </p:spPr>
        <p:txBody>
          <a:bodyPr>
            <a:noAutofit/>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 | Date</a:t>
            </a:r>
          </a:p>
        </p:txBody>
      </p:sp>
      <p:sp>
        <p:nvSpPr>
          <p:cNvPr id="10" name="Rectangle"/>
          <p:cNvSpPr/>
          <p:nvPr userDrawn="1"/>
        </p:nvSpPr>
        <p:spPr>
          <a:xfrm>
            <a:off x="2926080" y="4061059"/>
            <a:ext cx="91440" cy="1097280"/>
          </a:xfrm>
          <a:prstGeom prst="rect">
            <a:avLst/>
          </a:prstGeom>
          <a:solidFill>
            <a:srgbClr val="FF6C0E"/>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Tree>
    <p:extLst>
      <p:ext uri="{BB962C8B-B14F-4D97-AF65-F5344CB8AC3E}">
        <p14:creationId xmlns:p14="http://schemas.microsoft.com/office/powerpoint/2010/main" val="100982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left)">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2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914400" y="411480"/>
            <a:ext cx="7589520" cy="548640"/>
          </a:xfrm>
          <a:prstGeom prst="rect">
            <a:avLst/>
          </a:prstGeom>
        </p:spPr>
        <p:txBody>
          <a:bodyPr vert="horz" lIns="91440" tIns="45720" rIns="91440" bIns="45720" rtlCol="0" anchor="b" anchorCtr="0">
            <a:noAutofit/>
          </a:bodyPr>
          <a:lstStyle>
            <a:lvl1pPr>
              <a:defRPr>
                <a:solidFill>
                  <a:schemeClr val="bg2"/>
                </a:solidFill>
              </a:defRPr>
            </a:lvl1pPr>
          </a:lstStyle>
          <a:p>
            <a:r>
              <a:rPr lang="en-US" dirty="0" smtClean="0"/>
              <a:t>Click to edit Master title style</a:t>
            </a:r>
            <a:endParaRPr lang="en-US" dirty="0"/>
          </a:p>
        </p:txBody>
      </p:sp>
      <p:sp>
        <p:nvSpPr>
          <p:cNvPr id="7" name="Rectangle"/>
          <p:cNvSpPr/>
          <p:nvPr userDrawn="1"/>
        </p:nvSpPr>
        <p:spPr>
          <a:xfrm>
            <a:off x="731520" y="411480"/>
            <a:ext cx="91440" cy="822960"/>
          </a:xfrm>
          <a:prstGeom prst="rect">
            <a:avLst/>
          </a:prstGeom>
          <a:solidFill>
            <a:schemeClr val="accent2"/>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8" name="Text Placeholder 8"/>
          <p:cNvSpPr>
            <a:spLocks noGrp="1"/>
          </p:cNvSpPr>
          <p:nvPr>
            <p:ph type="body" sz="quarter" idx="15" hasCustomPrompt="1"/>
          </p:nvPr>
        </p:nvSpPr>
        <p:spPr>
          <a:xfrm>
            <a:off x="914400" y="957163"/>
            <a:ext cx="7589520" cy="182880"/>
          </a:xfrm>
          <a:prstGeom prst="rect">
            <a:avLst/>
          </a:prstGeom>
        </p:spPr>
        <p:txBody>
          <a:bodyPr>
            <a:noAutofit/>
          </a:bodyPr>
          <a:lstStyle>
            <a:lvl1pPr marL="0" indent="0">
              <a:buNone/>
              <a:defRPr sz="1050" b="0">
                <a:solidFill>
                  <a:schemeClr val="tx1"/>
                </a:solidFill>
                <a:latin typeface="Arial" panose="020B0604020202020204" pitchFamily="34" charset="0"/>
                <a:cs typeface="Arial" panose="020B0604020202020204" pitchFamily="34" charset="0"/>
              </a:defRPr>
            </a:lvl1pPr>
          </a:lstStyle>
          <a:p>
            <a:pPr lvl="0"/>
            <a:r>
              <a:rPr lang="en-US" dirty="0" smtClean="0"/>
              <a:t>Subtitle</a:t>
            </a:r>
            <a:endParaRPr lang="en-US" dirty="0"/>
          </a:p>
        </p:txBody>
      </p:sp>
      <p:sp>
        <p:nvSpPr>
          <p:cNvPr id="19" name="Content Placeholder 2"/>
          <p:cNvSpPr>
            <a:spLocks noGrp="1"/>
          </p:cNvSpPr>
          <p:nvPr>
            <p:ph idx="17" hasCustomPrompt="1"/>
          </p:nvPr>
        </p:nvSpPr>
        <p:spPr>
          <a:xfrm>
            <a:off x="914400" y="1463040"/>
            <a:ext cx="3749040" cy="4516163"/>
          </a:xfrm>
        </p:spPr>
        <p:txBody>
          <a:bodyPr/>
          <a:lstStyle>
            <a:lvl1pPr marL="400050" marR="0" indent="-40005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a:solidFill>
                  <a:schemeClr val="tx1"/>
                </a:solidFill>
              </a:defRPr>
            </a:lvl1pPr>
            <a:lvl2pPr marL="574675" marR="0" indent="-34290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400">
                <a:solidFill>
                  <a:schemeClr val="tx1"/>
                </a:solidFill>
                <a:latin typeface="Arial" panose="020B0604020202020204" pitchFamily="34" charset="0"/>
                <a:cs typeface="Arial" panose="020B0604020202020204" pitchFamily="34" charset="0"/>
              </a:defRPr>
            </a:lvl2pPr>
            <a:lvl3pPr marL="796925" marR="0" indent="-342900" algn="l" defTabSz="457200" rtl="0" eaLnBrk="1" fontAlgn="auto" latinLnBrk="0" hangingPunct="1">
              <a:lnSpc>
                <a:spcPct val="100000"/>
              </a:lnSpc>
              <a:spcBef>
                <a:spcPts val="0"/>
              </a:spcBef>
              <a:spcAft>
                <a:spcPts val="900"/>
              </a:spcAft>
              <a:buClr>
                <a:srgbClr val="0083AE"/>
              </a:buClr>
              <a:buSzTx/>
              <a:buFont typeface="Wingdings" panose="05000000000000000000" pitchFamily="2" charset="2"/>
              <a:buChar char="§"/>
              <a:tabLst/>
              <a:defRPr sz="1300">
                <a:solidFill>
                  <a:schemeClr val="tx1"/>
                </a:solidFill>
                <a:latin typeface="Arial" panose="020B0604020202020204" pitchFamily="34" charset="0"/>
                <a:cs typeface="Arial" panose="020B0604020202020204" pitchFamily="34" charset="0"/>
              </a:defRPr>
            </a:lvl3pPr>
            <a:lvl4pPr marL="1033462" marR="0" indent="-34290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300">
                <a:solidFill>
                  <a:schemeClr val="tx1"/>
                </a:solidFill>
                <a:latin typeface="Arial" panose="020B0604020202020204" pitchFamily="34" charset="0"/>
                <a:cs typeface="Arial" panose="020B0604020202020204" pitchFamily="34" charset="0"/>
              </a:defRPr>
            </a:lvl4pPr>
            <a:lvl5pPr marL="1319212" marR="0" indent="-40005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2"/>
          <p:cNvSpPr>
            <a:spLocks noGrp="1"/>
          </p:cNvSpPr>
          <p:nvPr>
            <p:ph idx="18" hasCustomPrompt="1"/>
          </p:nvPr>
        </p:nvSpPr>
        <p:spPr>
          <a:xfrm>
            <a:off x="4941916" y="1463039"/>
            <a:ext cx="3749040" cy="4516163"/>
          </a:xfrm>
        </p:spPr>
        <p:txBody>
          <a:bodyPr/>
          <a:lstStyle>
            <a:lvl1pPr marL="400050" marR="0" indent="-40005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a:solidFill>
                  <a:schemeClr val="tx1"/>
                </a:solidFill>
              </a:defRPr>
            </a:lvl1pPr>
            <a:lvl2pPr marL="574675" marR="0" indent="-34290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400">
                <a:solidFill>
                  <a:schemeClr val="tx1"/>
                </a:solidFill>
                <a:latin typeface="Arial" panose="020B0604020202020204" pitchFamily="34" charset="0"/>
                <a:cs typeface="Arial" panose="020B0604020202020204" pitchFamily="34" charset="0"/>
              </a:defRPr>
            </a:lvl2pPr>
            <a:lvl3pPr marL="796925" marR="0" indent="-342900" algn="l" defTabSz="457200" rtl="0" eaLnBrk="1" fontAlgn="auto" latinLnBrk="0" hangingPunct="1">
              <a:lnSpc>
                <a:spcPct val="100000"/>
              </a:lnSpc>
              <a:spcBef>
                <a:spcPts val="0"/>
              </a:spcBef>
              <a:spcAft>
                <a:spcPts val="900"/>
              </a:spcAft>
              <a:buClr>
                <a:srgbClr val="0083AE"/>
              </a:buClr>
              <a:buSzTx/>
              <a:buFont typeface="Wingdings" panose="05000000000000000000" pitchFamily="2" charset="2"/>
              <a:buChar char="§"/>
              <a:tabLst/>
              <a:defRPr sz="1300">
                <a:solidFill>
                  <a:schemeClr val="tx1"/>
                </a:solidFill>
                <a:latin typeface="Arial" panose="020B0604020202020204" pitchFamily="34" charset="0"/>
                <a:cs typeface="Arial" panose="020B0604020202020204" pitchFamily="34" charset="0"/>
              </a:defRPr>
            </a:lvl3pPr>
            <a:lvl4pPr marL="1033462" marR="0" indent="-34290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300">
                <a:solidFill>
                  <a:schemeClr val="tx1"/>
                </a:solidFill>
                <a:latin typeface="Arial" panose="020B0604020202020204" pitchFamily="34" charset="0"/>
                <a:cs typeface="Arial" panose="020B0604020202020204" pitchFamily="34" charset="0"/>
              </a:defRPr>
            </a:lvl4pPr>
            <a:lvl5pPr marL="1319212" marR="0" indent="-40005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986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tmplLst>
          <p:tmpl lvl="1">
            <p:tnLst>
              <p:par>
                <p:cTn presetID="22" presetClass="entr" presetSubtype="8"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914400" y="411480"/>
            <a:ext cx="7589520" cy="548640"/>
          </a:xfrm>
          <a:prstGeom prst="rect">
            <a:avLst/>
          </a:prstGeom>
        </p:spPr>
        <p:txBody>
          <a:bodyPr vert="horz" lIns="91440" tIns="45720" rIns="91440" bIns="45720" rtlCol="0" anchor="b" anchorCtr="0">
            <a:noAutofit/>
          </a:bodyPr>
          <a:lstStyle>
            <a:lvl1pPr>
              <a:defRPr>
                <a:solidFill>
                  <a:schemeClr val="bg2"/>
                </a:solidFill>
              </a:defRPr>
            </a:lvl1pPr>
          </a:lstStyle>
          <a:p>
            <a:r>
              <a:rPr lang="en-US" dirty="0" smtClean="0"/>
              <a:t>Click to edit Master title style</a:t>
            </a:r>
            <a:endParaRPr lang="en-US" dirty="0"/>
          </a:p>
        </p:txBody>
      </p:sp>
      <p:sp>
        <p:nvSpPr>
          <p:cNvPr id="7" name="Rectangle"/>
          <p:cNvSpPr/>
          <p:nvPr userDrawn="1"/>
        </p:nvSpPr>
        <p:spPr>
          <a:xfrm>
            <a:off x="731520" y="411480"/>
            <a:ext cx="91440" cy="822960"/>
          </a:xfrm>
          <a:prstGeom prst="rect">
            <a:avLst/>
          </a:prstGeom>
          <a:solidFill>
            <a:schemeClr val="accent2"/>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8" name="Text Placeholder 8"/>
          <p:cNvSpPr>
            <a:spLocks noGrp="1"/>
          </p:cNvSpPr>
          <p:nvPr>
            <p:ph type="body" sz="quarter" idx="15" hasCustomPrompt="1"/>
          </p:nvPr>
        </p:nvSpPr>
        <p:spPr>
          <a:xfrm>
            <a:off x="914400" y="957163"/>
            <a:ext cx="7589520" cy="182880"/>
          </a:xfrm>
          <a:prstGeom prst="rect">
            <a:avLst/>
          </a:prstGeom>
        </p:spPr>
        <p:txBody>
          <a:bodyPr>
            <a:noAutofit/>
          </a:bodyPr>
          <a:lstStyle>
            <a:lvl1pPr marL="0" indent="0">
              <a:buNone/>
              <a:defRPr sz="1050" b="0">
                <a:solidFill>
                  <a:schemeClr val="tx1"/>
                </a:solidFill>
                <a:latin typeface="Arial" panose="020B0604020202020204" pitchFamily="34" charset="0"/>
                <a:cs typeface="Arial" panose="020B0604020202020204" pitchFamily="34" charset="0"/>
              </a:defRPr>
            </a:lvl1pPr>
          </a:lstStyle>
          <a:p>
            <a:pPr lvl="0"/>
            <a:r>
              <a:rPr lang="en-US" dirty="0" smtClean="0"/>
              <a:t>Subtitle</a:t>
            </a:r>
            <a:endParaRPr lang="en-US" dirty="0"/>
          </a:p>
        </p:txBody>
      </p:sp>
      <p:sp>
        <p:nvSpPr>
          <p:cNvPr id="14" name="Content Placeholder 2"/>
          <p:cNvSpPr>
            <a:spLocks noGrp="1"/>
          </p:cNvSpPr>
          <p:nvPr>
            <p:ph idx="17" hasCustomPrompt="1"/>
          </p:nvPr>
        </p:nvSpPr>
        <p:spPr>
          <a:xfrm>
            <a:off x="914400" y="1463040"/>
            <a:ext cx="2514600" cy="4516163"/>
          </a:xfrm>
        </p:spPr>
        <p:txBody>
          <a:bodyPr/>
          <a:lstStyle>
            <a:lvl1pPr marL="400050" marR="0" indent="-40005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a:solidFill>
                  <a:schemeClr val="tx1"/>
                </a:solidFill>
              </a:defRPr>
            </a:lvl1pPr>
            <a:lvl2pPr marL="574675" marR="0" indent="-34290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400">
                <a:solidFill>
                  <a:schemeClr val="tx1"/>
                </a:solidFill>
                <a:latin typeface="Arial" panose="020B0604020202020204" pitchFamily="34" charset="0"/>
                <a:cs typeface="Arial" panose="020B0604020202020204" pitchFamily="34" charset="0"/>
              </a:defRPr>
            </a:lvl2pPr>
            <a:lvl3pPr marL="796925" marR="0" indent="-342900" algn="l" defTabSz="457200" rtl="0" eaLnBrk="1" fontAlgn="auto" latinLnBrk="0" hangingPunct="1">
              <a:lnSpc>
                <a:spcPct val="100000"/>
              </a:lnSpc>
              <a:spcBef>
                <a:spcPts val="0"/>
              </a:spcBef>
              <a:spcAft>
                <a:spcPts val="900"/>
              </a:spcAft>
              <a:buClr>
                <a:srgbClr val="0083AE"/>
              </a:buClr>
              <a:buSzTx/>
              <a:buFont typeface="Wingdings" panose="05000000000000000000" pitchFamily="2" charset="2"/>
              <a:buChar char="§"/>
              <a:tabLst/>
              <a:defRPr sz="1300">
                <a:solidFill>
                  <a:schemeClr val="tx1"/>
                </a:solidFill>
                <a:latin typeface="Arial" panose="020B0604020202020204" pitchFamily="34" charset="0"/>
                <a:cs typeface="Arial" panose="020B0604020202020204" pitchFamily="34" charset="0"/>
              </a:defRPr>
            </a:lvl3pPr>
            <a:lvl4pPr marL="1033462" marR="0" indent="-34290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300">
                <a:solidFill>
                  <a:schemeClr val="tx1"/>
                </a:solidFill>
                <a:latin typeface="Arial" panose="020B0604020202020204" pitchFamily="34" charset="0"/>
                <a:cs typeface="Arial" panose="020B0604020202020204" pitchFamily="34" charset="0"/>
              </a:defRPr>
            </a:lvl4pPr>
            <a:lvl5pPr marL="1319212" marR="0" indent="-40005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8" hasCustomPrompt="1"/>
          </p:nvPr>
        </p:nvSpPr>
        <p:spPr>
          <a:xfrm>
            <a:off x="3451860" y="1463039"/>
            <a:ext cx="2514600" cy="4516163"/>
          </a:xfrm>
        </p:spPr>
        <p:txBody>
          <a:bodyPr/>
          <a:lstStyle>
            <a:lvl1pPr marL="400050" marR="0" indent="-40005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a:solidFill>
                  <a:schemeClr val="tx1"/>
                </a:solidFill>
              </a:defRPr>
            </a:lvl1pPr>
            <a:lvl2pPr marL="574675" marR="0" indent="-34290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400">
                <a:solidFill>
                  <a:schemeClr val="tx1"/>
                </a:solidFill>
                <a:latin typeface="Arial" panose="020B0604020202020204" pitchFamily="34" charset="0"/>
                <a:cs typeface="Arial" panose="020B0604020202020204" pitchFamily="34" charset="0"/>
              </a:defRPr>
            </a:lvl2pPr>
            <a:lvl3pPr marL="796925" marR="0" indent="-342900" algn="l" defTabSz="457200" rtl="0" eaLnBrk="1" fontAlgn="auto" latinLnBrk="0" hangingPunct="1">
              <a:lnSpc>
                <a:spcPct val="100000"/>
              </a:lnSpc>
              <a:spcBef>
                <a:spcPts val="0"/>
              </a:spcBef>
              <a:spcAft>
                <a:spcPts val="900"/>
              </a:spcAft>
              <a:buClr>
                <a:srgbClr val="0083AE"/>
              </a:buClr>
              <a:buSzTx/>
              <a:buFont typeface="Wingdings" panose="05000000000000000000" pitchFamily="2" charset="2"/>
              <a:buChar char="§"/>
              <a:tabLst/>
              <a:defRPr sz="1300">
                <a:solidFill>
                  <a:schemeClr val="tx1"/>
                </a:solidFill>
                <a:latin typeface="Arial" panose="020B0604020202020204" pitchFamily="34" charset="0"/>
                <a:cs typeface="Arial" panose="020B0604020202020204" pitchFamily="34" charset="0"/>
              </a:defRPr>
            </a:lvl3pPr>
            <a:lvl4pPr marL="1033462" marR="0" indent="-34290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300">
                <a:solidFill>
                  <a:schemeClr val="tx1"/>
                </a:solidFill>
                <a:latin typeface="Arial" panose="020B0604020202020204" pitchFamily="34" charset="0"/>
                <a:cs typeface="Arial" panose="020B0604020202020204" pitchFamily="34" charset="0"/>
              </a:defRPr>
            </a:lvl4pPr>
            <a:lvl5pPr marL="1319212" marR="0" indent="-40005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9" hasCustomPrompt="1"/>
          </p:nvPr>
        </p:nvSpPr>
        <p:spPr>
          <a:xfrm>
            <a:off x="5989320" y="1463039"/>
            <a:ext cx="2514600" cy="4516163"/>
          </a:xfrm>
        </p:spPr>
        <p:txBody>
          <a:bodyPr/>
          <a:lstStyle>
            <a:lvl1pPr marL="400050" marR="0" indent="-40005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a:solidFill>
                  <a:schemeClr val="tx1"/>
                </a:solidFill>
              </a:defRPr>
            </a:lvl1pPr>
            <a:lvl2pPr marL="574675" marR="0" indent="-34290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400">
                <a:solidFill>
                  <a:schemeClr val="tx1"/>
                </a:solidFill>
                <a:latin typeface="Arial" panose="020B0604020202020204" pitchFamily="34" charset="0"/>
                <a:cs typeface="Arial" panose="020B0604020202020204" pitchFamily="34" charset="0"/>
              </a:defRPr>
            </a:lvl2pPr>
            <a:lvl3pPr marL="796925" marR="0" indent="-342900" algn="l" defTabSz="457200" rtl="0" eaLnBrk="1" fontAlgn="auto" latinLnBrk="0" hangingPunct="1">
              <a:lnSpc>
                <a:spcPct val="100000"/>
              </a:lnSpc>
              <a:spcBef>
                <a:spcPts val="0"/>
              </a:spcBef>
              <a:spcAft>
                <a:spcPts val="900"/>
              </a:spcAft>
              <a:buClr>
                <a:srgbClr val="0083AE"/>
              </a:buClr>
              <a:buSzTx/>
              <a:buFont typeface="Wingdings" panose="05000000000000000000" pitchFamily="2" charset="2"/>
              <a:buChar char="§"/>
              <a:tabLst/>
              <a:defRPr sz="1300">
                <a:solidFill>
                  <a:schemeClr val="tx1"/>
                </a:solidFill>
                <a:latin typeface="Arial" panose="020B0604020202020204" pitchFamily="34" charset="0"/>
                <a:cs typeface="Arial" panose="020B0604020202020204" pitchFamily="34" charset="0"/>
              </a:defRPr>
            </a:lvl3pPr>
            <a:lvl4pPr marL="1033462" marR="0" indent="-34290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300">
                <a:solidFill>
                  <a:schemeClr val="tx1"/>
                </a:solidFill>
                <a:latin typeface="Arial" panose="020B0604020202020204" pitchFamily="34" charset="0"/>
                <a:cs typeface="Arial" panose="020B0604020202020204" pitchFamily="34" charset="0"/>
              </a:defRPr>
            </a:lvl4pPr>
            <a:lvl5pPr marL="1319212" marR="0" indent="-400050" algn="l" defTabSz="457200" rtl="0" eaLnBrk="1" fontAlgn="auto" latinLnBrk="0" hangingPunct="1">
              <a:lnSpc>
                <a:spcPct val="100000"/>
              </a:lnSpc>
              <a:spcBef>
                <a:spcPts val="0"/>
              </a:spcBef>
              <a:spcAft>
                <a:spcPts val="900"/>
              </a:spcAft>
              <a:buClr>
                <a:srgbClr val="0083AE"/>
              </a:buClr>
              <a:buSzTx/>
              <a:buFont typeface="Arial" panose="020B0604020202020204" pitchFamily="34" charset="0"/>
              <a:buChar char="–"/>
              <a:tabLst/>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03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tmplLst>
          <p:tmpl lvl="1">
            <p:tnLst>
              <p:par>
                <p:cTn presetID="22" presetClass="entr" presetSubtype="8"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5" name="Rectangle 14"/>
          <p:cNvSpPr/>
          <p:nvPr userDrawn="1"/>
        </p:nvSpPr>
        <p:spPr>
          <a:xfrm>
            <a:off x="2284148" y="0"/>
            <a:ext cx="685985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2281805" cy="6858000"/>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3108960" y="411480"/>
            <a:ext cx="5120640" cy="54864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9" name="Rectangle"/>
          <p:cNvSpPr/>
          <p:nvPr userDrawn="1"/>
        </p:nvSpPr>
        <p:spPr>
          <a:xfrm>
            <a:off x="2926080" y="411480"/>
            <a:ext cx="91440" cy="822960"/>
          </a:xfrm>
          <a:prstGeom prst="rect">
            <a:avLst/>
          </a:prstGeom>
          <a:solidFill>
            <a:schemeClr val="accent2"/>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10" name="Text Placeholder 3"/>
          <p:cNvSpPr>
            <a:spLocks noGrp="1"/>
          </p:cNvSpPr>
          <p:nvPr>
            <p:ph type="body" sz="quarter" idx="14" hasCustomPrompt="1"/>
          </p:nvPr>
        </p:nvSpPr>
        <p:spPr>
          <a:xfrm>
            <a:off x="3108960" y="1554480"/>
            <a:ext cx="5212080" cy="4424722"/>
          </a:xfrm>
        </p:spPr>
        <p:txBody>
          <a:bodyPr/>
          <a:lstStyle>
            <a:lvl1pPr marL="346075" indent="-346075">
              <a:buClr>
                <a:schemeClr val="bg2"/>
              </a:buClr>
              <a:buFont typeface="+mj-lt"/>
              <a:buAutoNum type="romanUcPeriod"/>
              <a:defRPr>
                <a:solidFill>
                  <a:schemeClr val="tx1"/>
                </a:solidFill>
              </a:defRPr>
            </a:lvl1pPr>
            <a:lvl2pPr marL="685800" indent="-346075">
              <a:buClr>
                <a:schemeClr val="bg2"/>
              </a:buClr>
              <a:buFont typeface="+mj-lt"/>
              <a:buAutoNum type="alphaUcPeriod"/>
              <a:defRPr sz="1400">
                <a:solidFill>
                  <a:schemeClr val="tx1"/>
                </a:solidFill>
                <a:latin typeface="Arial" panose="020B0604020202020204" pitchFamily="34" charset="0"/>
                <a:cs typeface="Arial" panose="020B0604020202020204" pitchFamily="34" charset="0"/>
              </a:defRPr>
            </a:lvl2pPr>
            <a:lvl3pPr marL="1031875" indent="-350838">
              <a:buClr>
                <a:schemeClr val="bg2"/>
              </a:buClr>
              <a:buFont typeface="+mj-lt"/>
              <a:buAutoNum type="arabicPeriod"/>
              <a:defRPr sz="1300">
                <a:solidFill>
                  <a:schemeClr val="tx1"/>
                </a:solidFill>
                <a:latin typeface="Arial" panose="020B0604020202020204" pitchFamily="34" charset="0"/>
                <a:cs typeface="Arial" panose="020B0604020202020204" pitchFamily="34" charset="0"/>
              </a:defRPr>
            </a:lvl3pPr>
            <a:lvl4pPr marL="1371600" indent="-346075">
              <a:buClr>
                <a:schemeClr val="bg2"/>
              </a:buClr>
              <a:buFont typeface="+mj-lt"/>
              <a:buAutoNum type="alphaLcParenR"/>
              <a:defRPr sz="1300">
                <a:solidFill>
                  <a:schemeClr val="tx1"/>
                </a:solidFill>
                <a:latin typeface="Arial" panose="020B0604020202020204" pitchFamily="34" charset="0"/>
                <a:cs typeface="Arial" panose="020B0604020202020204" pitchFamily="34" charset="0"/>
              </a:defRPr>
            </a:lvl4pPr>
            <a:lvl5pPr marL="1717675" indent="-350838">
              <a:buClr>
                <a:schemeClr val="bg2"/>
              </a:buClr>
              <a:buFont typeface="+mj-lt"/>
              <a:buAutoNum type="romanLcPeriod"/>
              <a:tabLst/>
              <a:defRPr sz="1300" baseline="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err="1" smtClean="0"/>
              <a:t>SecondlLevel</a:t>
            </a:r>
            <a:endParaRPr lang="en-US" dirty="0" smtClean="0"/>
          </a:p>
          <a:p>
            <a:pPr lvl="2"/>
            <a:r>
              <a:rPr lang="en-US" dirty="0" smtClean="0"/>
              <a:t>Third level</a:t>
            </a:r>
          </a:p>
          <a:p>
            <a:pPr lvl="3"/>
            <a:r>
              <a:rPr lang="en-US" dirty="0" smtClean="0"/>
              <a:t>Forth level</a:t>
            </a:r>
          </a:p>
          <a:p>
            <a:pPr lvl="4"/>
            <a:r>
              <a:rPr lang="en-US" dirty="0" smtClean="0"/>
              <a:t>Fifth level</a:t>
            </a:r>
          </a:p>
          <a:p>
            <a:pPr lvl="4"/>
            <a:endParaRPr lang="en-US" dirty="0"/>
          </a:p>
        </p:txBody>
      </p:sp>
      <p:sp>
        <p:nvSpPr>
          <p:cNvPr id="11" name="Text Placeholder 8"/>
          <p:cNvSpPr>
            <a:spLocks noGrp="1"/>
          </p:cNvSpPr>
          <p:nvPr>
            <p:ph type="body" sz="quarter" idx="15" hasCustomPrompt="1"/>
          </p:nvPr>
        </p:nvSpPr>
        <p:spPr>
          <a:xfrm>
            <a:off x="3108960" y="961712"/>
            <a:ext cx="5120640" cy="182880"/>
          </a:xfrm>
          <a:prstGeom prst="rect">
            <a:avLst/>
          </a:prstGeom>
        </p:spPr>
        <p:txBody>
          <a:bodyPr>
            <a:noAutofit/>
          </a:bodyPr>
          <a:lstStyle>
            <a:lvl1pPr marL="0" indent="0">
              <a:buNone/>
              <a:defRPr sz="1050" b="0">
                <a:solidFill>
                  <a:schemeClr val="tx1"/>
                </a:solidFill>
                <a:latin typeface="Arial" panose="020B0604020202020204" pitchFamily="34" charset="0"/>
                <a:cs typeface="Arial" panose="020B0604020202020204" pitchFamily="34" charset="0"/>
              </a:defRPr>
            </a:lvl1pPr>
          </a:lstStyle>
          <a:p>
            <a:pPr lvl="0"/>
            <a:r>
              <a:rPr lang="en-US" dirty="0" smtClean="0"/>
              <a:t>Subtitle</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40" y="2960435"/>
            <a:ext cx="2378388" cy="1026780"/>
          </a:xfrm>
          <a:prstGeom prst="rect">
            <a:avLst/>
          </a:prstGeom>
        </p:spPr>
      </p:pic>
    </p:spTree>
    <p:extLst>
      <p:ext uri="{BB962C8B-B14F-4D97-AF65-F5344CB8AC3E}">
        <p14:creationId xmlns:p14="http://schemas.microsoft.com/office/powerpoint/2010/main" val="351428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500"/>
                                        <p:tgtEl>
                                          <p:spTgt spid="11">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5" name="Rectangle 14"/>
          <p:cNvSpPr/>
          <p:nvPr userDrawn="1"/>
        </p:nvSpPr>
        <p:spPr>
          <a:xfrm>
            <a:off x="2284148" y="0"/>
            <a:ext cx="685985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2281805" cy="6858000"/>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3108960" y="411480"/>
            <a:ext cx="5120640" cy="548640"/>
          </a:xfrm>
          <a:prstGeom prst="rect">
            <a:avLst/>
          </a:prstGeom>
        </p:spPr>
        <p:txBody>
          <a:bodyPr vert="horz" lIns="91440" tIns="45720" rIns="91440" bIns="45720" rtlCol="0" anchor="b" anchorCtr="0">
            <a:noAutofit/>
          </a:bodyPr>
          <a:lstStyle>
            <a:lvl1pPr>
              <a:defRPr>
                <a:solidFill>
                  <a:schemeClr val="tx2"/>
                </a:solidFill>
              </a:defRPr>
            </a:lvl1pPr>
          </a:lstStyle>
          <a:p>
            <a:r>
              <a:rPr lang="en-US" dirty="0" smtClean="0"/>
              <a:t>Click to edit Master title style</a:t>
            </a:r>
            <a:endParaRPr lang="en-US" dirty="0"/>
          </a:p>
        </p:txBody>
      </p:sp>
      <p:sp>
        <p:nvSpPr>
          <p:cNvPr id="9" name="Rectangle"/>
          <p:cNvSpPr/>
          <p:nvPr userDrawn="1"/>
        </p:nvSpPr>
        <p:spPr>
          <a:xfrm>
            <a:off x="2926080" y="411480"/>
            <a:ext cx="91440" cy="822960"/>
          </a:xfrm>
          <a:prstGeom prst="rect">
            <a:avLst/>
          </a:prstGeom>
          <a:solidFill>
            <a:schemeClr val="accent1"/>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10" name="Text Placeholder 3"/>
          <p:cNvSpPr>
            <a:spLocks noGrp="1"/>
          </p:cNvSpPr>
          <p:nvPr>
            <p:ph type="body" sz="quarter" idx="14" hasCustomPrompt="1"/>
          </p:nvPr>
        </p:nvSpPr>
        <p:spPr>
          <a:xfrm>
            <a:off x="3108960" y="1554480"/>
            <a:ext cx="5212080" cy="4424722"/>
          </a:xfrm>
        </p:spPr>
        <p:txBody>
          <a:bodyPr/>
          <a:lstStyle>
            <a:lvl1pPr marL="346075" indent="-346075">
              <a:buClr>
                <a:schemeClr val="tx2"/>
              </a:buClr>
              <a:buFont typeface="+mj-lt"/>
              <a:buAutoNum type="romanUcPeriod"/>
              <a:defRPr>
                <a:solidFill>
                  <a:schemeClr val="tx1"/>
                </a:solidFill>
              </a:defRPr>
            </a:lvl1pPr>
            <a:lvl2pPr marL="685800" indent="-346075">
              <a:buClr>
                <a:schemeClr val="tx2"/>
              </a:buClr>
              <a:buFont typeface="+mj-lt"/>
              <a:buAutoNum type="alphaUcPeriod"/>
              <a:defRPr sz="1400">
                <a:solidFill>
                  <a:schemeClr val="tx1"/>
                </a:solidFill>
                <a:latin typeface="Arial" panose="020B0604020202020204" pitchFamily="34" charset="0"/>
                <a:cs typeface="Arial" panose="020B0604020202020204" pitchFamily="34" charset="0"/>
              </a:defRPr>
            </a:lvl2pPr>
            <a:lvl3pPr marL="1031875" indent="-350838">
              <a:buClr>
                <a:schemeClr val="tx2"/>
              </a:buClr>
              <a:buFont typeface="+mj-lt"/>
              <a:buAutoNum type="arabicPeriod"/>
              <a:defRPr sz="1300">
                <a:solidFill>
                  <a:schemeClr val="tx1"/>
                </a:solidFill>
                <a:latin typeface="Arial" panose="020B0604020202020204" pitchFamily="34" charset="0"/>
                <a:cs typeface="Arial" panose="020B0604020202020204" pitchFamily="34" charset="0"/>
              </a:defRPr>
            </a:lvl3pPr>
            <a:lvl4pPr marL="1371600" indent="-346075">
              <a:buClr>
                <a:schemeClr val="tx2"/>
              </a:buClr>
              <a:buFont typeface="+mj-lt"/>
              <a:buAutoNum type="alphaLcParenR"/>
              <a:defRPr sz="1300">
                <a:solidFill>
                  <a:schemeClr val="tx1"/>
                </a:solidFill>
                <a:latin typeface="Arial" panose="020B0604020202020204" pitchFamily="34" charset="0"/>
                <a:cs typeface="Arial" panose="020B0604020202020204" pitchFamily="34" charset="0"/>
              </a:defRPr>
            </a:lvl4pPr>
            <a:lvl5pPr marL="1717675" indent="-350838">
              <a:buClr>
                <a:schemeClr val="tx2"/>
              </a:buClr>
              <a:buFont typeface="+mj-lt"/>
              <a:buAutoNum type="romanLcPeriod"/>
              <a:tabLst/>
              <a:defRPr sz="1300" baseline="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err="1" smtClean="0"/>
              <a:t>SecondlLevel</a:t>
            </a:r>
            <a:endParaRPr lang="en-US" dirty="0" smtClean="0"/>
          </a:p>
          <a:p>
            <a:pPr lvl="2"/>
            <a:r>
              <a:rPr lang="en-US" dirty="0" smtClean="0"/>
              <a:t>Third level</a:t>
            </a:r>
          </a:p>
          <a:p>
            <a:pPr lvl="3"/>
            <a:r>
              <a:rPr lang="en-US" dirty="0" smtClean="0"/>
              <a:t>Forth level</a:t>
            </a:r>
          </a:p>
          <a:p>
            <a:pPr lvl="4"/>
            <a:r>
              <a:rPr lang="en-US" dirty="0" smtClean="0"/>
              <a:t>Fifth level</a:t>
            </a:r>
          </a:p>
          <a:p>
            <a:pPr lvl="4"/>
            <a:endParaRPr lang="en-US" dirty="0"/>
          </a:p>
        </p:txBody>
      </p:sp>
      <p:sp>
        <p:nvSpPr>
          <p:cNvPr id="11" name="Text Placeholder 8"/>
          <p:cNvSpPr>
            <a:spLocks noGrp="1"/>
          </p:cNvSpPr>
          <p:nvPr>
            <p:ph type="body" sz="quarter" idx="15" hasCustomPrompt="1"/>
          </p:nvPr>
        </p:nvSpPr>
        <p:spPr>
          <a:xfrm>
            <a:off x="3108960" y="961712"/>
            <a:ext cx="5120640" cy="182880"/>
          </a:xfrm>
          <a:prstGeom prst="rect">
            <a:avLst/>
          </a:prstGeom>
        </p:spPr>
        <p:txBody>
          <a:bodyPr>
            <a:noAutofit/>
          </a:bodyPr>
          <a:lstStyle>
            <a:lvl1pPr marL="0" indent="0">
              <a:buNone/>
              <a:defRPr sz="1050" b="0">
                <a:solidFill>
                  <a:schemeClr val="tx1"/>
                </a:solidFill>
                <a:latin typeface="Arial" panose="020B0604020202020204" pitchFamily="34" charset="0"/>
                <a:cs typeface="Arial" panose="020B0604020202020204" pitchFamily="34" charset="0"/>
              </a:defRPr>
            </a:lvl1pPr>
          </a:lstStyle>
          <a:p>
            <a:pPr lvl="0"/>
            <a:r>
              <a:rPr lang="en-US" dirty="0" smtClean="0"/>
              <a:t>Subtitle</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40" y="2960435"/>
            <a:ext cx="2378388" cy="1026780"/>
          </a:xfrm>
          <a:prstGeom prst="rect">
            <a:avLst/>
          </a:prstGeom>
        </p:spPr>
      </p:pic>
    </p:spTree>
    <p:extLst>
      <p:ext uri="{BB962C8B-B14F-4D97-AF65-F5344CB8AC3E}">
        <p14:creationId xmlns:p14="http://schemas.microsoft.com/office/powerpoint/2010/main" val="210977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500"/>
                                        <p:tgtEl>
                                          <p:spTgt spid="11">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15" name="Rectangle 14"/>
          <p:cNvSpPr/>
          <p:nvPr userDrawn="1"/>
        </p:nvSpPr>
        <p:spPr>
          <a:xfrm>
            <a:off x="2284148" y="0"/>
            <a:ext cx="685985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2281805" cy="6858000"/>
          </a:xfrm>
          <a:prstGeom prst="rect">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3108960" y="411480"/>
            <a:ext cx="5120640" cy="548640"/>
          </a:xfrm>
          <a:prstGeom prst="rect">
            <a:avLst/>
          </a:prstGeom>
        </p:spPr>
        <p:txBody>
          <a:bodyPr vert="horz" lIns="91440" tIns="45720" rIns="91440" bIns="45720" rtlCol="0" anchor="b" anchorCtr="0">
            <a:noAutofit/>
          </a:bodyPr>
          <a:lstStyle>
            <a:lvl1pPr>
              <a:defRPr>
                <a:solidFill>
                  <a:schemeClr val="accent2"/>
                </a:solidFill>
              </a:defRPr>
            </a:lvl1pPr>
          </a:lstStyle>
          <a:p>
            <a:r>
              <a:rPr lang="en-US" dirty="0" smtClean="0"/>
              <a:t>Click to edit Master title style</a:t>
            </a:r>
            <a:endParaRPr lang="en-US" dirty="0"/>
          </a:p>
        </p:txBody>
      </p:sp>
      <p:sp>
        <p:nvSpPr>
          <p:cNvPr id="9" name="Rectangle"/>
          <p:cNvSpPr/>
          <p:nvPr userDrawn="1"/>
        </p:nvSpPr>
        <p:spPr>
          <a:xfrm>
            <a:off x="2926080" y="411480"/>
            <a:ext cx="91440" cy="822960"/>
          </a:xfrm>
          <a:prstGeom prst="rect">
            <a:avLst/>
          </a:prstGeom>
          <a:solidFill>
            <a:schemeClr val="tx2"/>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10" name="Text Placeholder 3"/>
          <p:cNvSpPr>
            <a:spLocks noGrp="1"/>
          </p:cNvSpPr>
          <p:nvPr>
            <p:ph type="body" sz="quarter" idx="14" hasCustomPrompt="1"/>
          </p:nvPr>
        </p:nvSpPr>
        <p:spPr>
          <a:xfrm>
            <a:off x="3108960" y="1554479"/>
            <a:ext cx="5212080" cy="4424723"/>
          </a:xfrm>
        </p:spPr>
        <p:txBody>
          <a:bodyPr/>
          <a:lstStyle>
            <a:lvl1pPr marL="346075" indent="-346075">
              <a:buClr>
                <a:schemeClr val="accent2"/>
              </a:buClr>
              <a:buFont typeface="+mj-lt"/>
              <a:buAutoNum type="romanUcPeriod"/>
              <a:defRPr>
                <a:solidFill>
                  <a:schemeClr val="tx1"/>
                </a:solidFill>
              </a:defRPr>
            </a:lvl1pPr>
            <a:lvl2pPr marL="685800" indent="-346075">
              <a:buClr>
                <a:schemeClr val="accent2"/>
              </a:buClr>
              <a:buFont typeface="+mj-lt"/>
              <a:buAutoNum type="alphaUcPeriod"/>
              <a:defRPr sz="1400">
                <a:solidFill>
                  <a:schemeClr val="tx1"/>
                </a:solidFill>
                <a:latin typeface="Arial" panose="020B0604020202020204" pitchFamily="34" charset="0"/>
                <a:cs typeface="Arial" panose="020B0604020202020204" pitchFamily="34" charset="0"/>
              </a:defRPr>
            </a:lvl2pPr>
            <a:lvl3pPr marL="1031875" indent="-350838">
              <a:buClr>
                <a:schemeClr val="accent2"/>
              </a:buClr>
              <a:buFont typeface="+mj-lt"/>
              <a:buAutoNum type="arabicPeriod"/>
              <a:defRPr sz="1300">
                <a:solidFill>
                  <a:schemeClr val="tx1"/>
                </a:solidFill>
                <a:latin typeface="Arial" panose="020B0604020202020204" pitchFamily="34" charset="0"/>
                <a:cs typeface="Arial" panose="020B0604020202020204" pitchFamily="34" charset="0"/>
              </a:defRPr>
            </a:lvl3pPr>
            <a:lvl4pPr marL="1371600" indent="-346075">
              <a:buClr>
                <a:schemeClr val="accent2"/>
              </a:buClr>
              <a:buFont typeface="+mj-lt"/>
              <a:buAutoNum type="alphaLcParenR"/>
              <a:defRPr sz="1300">
                <a:solidFill>
                  <a:schemeClr val="tx1"/>
                </a:solidFill>
                <a:latin typeface="Arial" panose="020B0604020202020204" pitchFamily="34" charset="0"/>
                <a:cs typeface="Arial" panose="020B0604020202020204" pitchFamily="34" charset="0"/>
              </a:defRPr>
            </a:lvl4pPr>
            <a:lvl5pPr marL="1717675" indent="-350838">
              <a:buClr>
                <a:schemeClr val="accent2"/>
              </a:buClr>
              <a:buFont typeface="+mj-lt"/>
              <a:buAutoNum type="romanLcPeriod"/>
              <a:tabLst/>
              <a:defRPr sz="1300" baseline="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err="1" smtClean="0"/>
              <a:t>SecondlLevel</a:t>
            </a:r>
            <a:endParaRPr lang="en-US" dirty="0" smtClean="0"/>
          </a:p>
          <a:p>
            <a:pPr lvl="2"/>
            <a:r>
              <a:rPr lang="en-US" dirty="0" smtClean="0"/>
              <a:t>Third level</a:t>
            </a:r>
          </a:p>
          <a:p>
            <a:pPr lvl="3"/>
            <a:r>
              <a:rPr lang="en-US" dirty="0" smtClean="0"/>
              <a:t>Forth level</a:t>
            </a:r>
          </a:p>
          <a:p>
            <a:pPr lvl="4"/>
            <a:r>
              <a:rPr lang="en-US" dirty="0" smtClean="0"/>
              <a:t>Fifth level</a:t>
            </a:r>
          </a:p>
          <a:p>
            <a:pPr lvl="4"/>
            <a:endParaRPr lang="en-US" dirty="0"/>
          </a:p>
        </p:txBody>
      </p:sp>
      <p:sp>
        <p:nvSpPr>
          <p:cNvPr id="11" name="Text Placeholder 8"/>
          <p:cNvSpPr>
            <a:spLocks noGrp="1"/>
          </p:cNvSpPr>
          <p:nvPr>
            <p:ph type="body" sz="quarter" idx="15" hasCustomPrompt="1"/>
          </p:nvPr>
        </p:nvSpPr>
        <p:spPr>
          <a:xfrm>
            <a:off x="3108960" y="961712"/>
            <a:ext cx="5120640" cy="182880"/>
          </a:xfrm>
          <a:prstGeom prst="rect">
            <a:avLst/>
          </a:prstGeom>
        </p:spPr>
        <p:txBody>
          <a:bodyPr>
            <a:noAutofit/>
          </a:bodyPr>
          <a:lstStyle>
            <a:lvl1pPr marL="0" indent="0">
              <a:buNone/>
              <a:defRPr sz="1050" b="0">
                <a:solidFill>
                  <a:schemeClr val="tx1"/>
                </a:solidFill>
                <a:latin typeface="Arial" panose="020B0604020202020204" pitchFamily="34" charset="0"/>
                <a:cs typeface="Arial" panose="020B0604020202020204" pitchFamily="34" charset="0"/>
              </a:defRPr>
            </a:lvl1pPr>
          </a:lstStyle>
          <a:p>
            <a:pPr lvl="0"/>
            <a:r>
              <a:rPr lang="en-US" dirty="0" smtClean="0"/>
              <a:t>Subtitle</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40" y="2960434"/>
            <a:ext cx="2378388" cy="1026781"/>
          </a:xfrm>
          <a:prstGeom prst="rect">
            <a:avLst/>
          </a:prstGeom>
        </p:spPr>
      </p:pic>
    </p:spTree>
    <p:extLst>
      <p:ext uri="{BB962C8B-B14F-4D97-AF65-F5344CB8AC3E}">
        <p14:creationId xmlns:p14="http://schemas.microsoft.com/office/powerpoint/2010/main" val="364409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500"/>
                                        <p:tgtEl>
                                          <p:spTgt spid="11">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14" name="Rectangle 13"/>
          <p:cNvSpPr/>
          <p:nvPr userDrawn="1"/>
        </p:nvSpPr>
        <p:spPr>
          <a:xfrm>
            <a:off x="2284148" y="0"/>
            <a:ext cx="685985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2281805" cy="685800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3108960" y="411480"/>
            <a:ext cx="5120640" cy="548640"/>
          </a:xfrm>
          <a:prstGeom prst="rect">
            <a:avLst/>
          </a:prstGeom>
        </p:spPr>
        <p:txBody>
          <a:bodyPr vert="horz" lIns="91440" tIns="45720" rIns="91440" bIns="45720" rtlCol="0" anchor="b" anchorCtr="0">
            <a:noAutofit/>
          </a:bodyPr>
          <a:lstStyle>
            <a:lvl1pPr>
              <a:defRPr>
                <a:solidFill>
                  <a:schemeClr val="accent1"/>
                </a:solidFill>
              </a:defRPr>
            </a:lvl1pPr>
          </a:lstStyle>
          <a:p>
            <a:r>
              <a:rPr lang="en-US" dirty="0" smtClean="0"/>
              <a:t>Click to edit Master title style</a:t>
            </a:r>
            <a:endParaRPr lang="en-US" dirty="0"/>
          </a:p>
        </p:txBody>
      </p:sp>
      <p:sp>
        <p:nvSpPr>
          <p:cNvPr id="9" name="Rectangle"/>
          <p:cNvSpPr/>
          <p:nvPr userDrawn="1"/>
        </p:nvSpPr>
        <p:spPr>
          <a:xfrm>
            <a:off x="2926080" y="411480"/>
            <a:ext cx="91440" cy="822960"/>
          </a:xfrm>
          <a:prstGeom prst="rect">
            <a:avLst/>
          </a:prstGeom>
          <a:solidFill>
            <a:schemeClr val="bg2"/>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10" name="Text Placeholder 3"/>
          <p:cNvSpPr>
            <a:spLocks noGrp="1"/>
          </p:cNvSpPr>
          <p:nvPr>
            <p:ph type="body" sz="quarter" idx="14" hasCustomPrompt="1"/>
          </p:nvPr>
        </p:nvSpPr>
        <p:spPr>
          <a:xfrm>
            <a:off x="3108960" y="1554479"/>
            <a:ext cx="5212080" cy="4424723"/>
          </a:xfrm>
        </p:spPr>
        <p:txBody>
          <a:bodyPr/>
          <a:lstStyle>
            <a:lvl1pPr marL="346075" indent="-346075">
              <a:buClr>
                <a:schemeClr val="accent1"/>
              </a:buClr>
              <a:buFont typeface="+mj-lt"/>
              <a:buAutoNum type="romanUcPeriod"/>
              <a:defRPr>
                <a:solidFill>
                  <a:schemeClr val="tx1"/>
                </a:solidFill>
              </a:defRPr>
            </a:lvl1pPr>
            <a:lvl2pPr marL="685800" indent="-346075">
              <a:buClr>
                <a:schemeClr val="accent1"/>
              </a:buClr>
              <a:buFont typeface="+mj-lt"/>
              <a:buAutoNum type="alphaUcPeriod"/>
              <a:defRPr sz="1400">
                <a:solidFill>
                  <a:schemeClr val="tx1"/>
                </a:solidFill>
                <a:latin typeface="Arial" panose="020B0604020202020204" pitchFamily="34" charset="0"/>
                <a:cs typeface="Arial" panose="020B0604020202020204" pitchFamily="34" charset="0"/>
              </a:defRPr>
            </a:lvl2pPr>
            <a:lvl3pPr marL="1031875" indent="-350838">
              <a:buClr>
                <a:schemeClr val="accent1"/>
              </a:buClr>
              <a:buFont typeface="+mj-lt"/>
              <a:buAutoNum type="arabicPeriod"/>
              <a:defRPr sz="1300">
                <a:solidFill>
                  <a:schemeClr val="tx1"/>
                </a:solidFill>
                <a:latin typeface="Arial" panose="020B0604020202020204" pitchFamily="34" charset="0"/>
                <a:cs typeface="Arial" panose="020B0604020202020204" pitchFamily="34" charset="0"/>
              </a:defRPr>
            </a:lvl3pPr>
            <a:lvl4pPr marL="1371600" indent="-346075">
              <a:buClr>
                <a:schemeClr val="accent1"/>
              </a:buClr>
              <a:buFont typeface="+mj-lt"/>
              <a:buAutoNum type="alphaLcParenR"/>
              <a:defRPr sz="1300">
                <a:solidFill>
                  <a:schemeClr val="tx1"/>
                </a:solidFill>
                <a:latin typeface="Arial" panose="020B0604020202020204" pitchFamily="34" charset="0"/>
                <a:cs typeface="Arial" panose="020B0604020202020204" pitchFamily="34" charset="0"/>
              </a:defRPr>
            </a:lvl4pPr>
            <a:lvl5pPr marL="1717675" indent="-350838">
              <a:buClr>
                <a:schemeClr val="accent1"/>
              </a:buClr>
              <a:buFont typeface="+mj-lt"/>
              <a:buAutoNum type="romanLcPeriod"/>
              <a:tabLst/>
              <a:defRPr sz="1300" baseline="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err="1" smtClean="0"/>
              <a:t>SecondlLevel</a:t>
            </a:r>
            <a:endParaRPr lang="en-US" dirty="0" smtClean="0"/>
          </a:p>
          <a:p>
            <a:pPr lvl="2"/>
            <a:r>
              <a:rPr lang="en-US" dirty="0" smtClean="0"/>
              <a:t>Third level</a:t>
            </a:r>
          </a:p>
          <a:p>
            <a:pPr lvl="3"/>
            <a:r>
              <a:rPr lang="en-US" dirty="0" smtClean="0"/>
              <a:t>Forth level</a:t>
            </a:r>
          </a:p>
          <a:p>
            <a:pPr lvl="4"/>
            <a:r>
              <a:rPr lang="en-US" dirty="0" smtClean="0"/>
              <a:t>Fifth level</a:t>
            </a:r>
          </a:p>
          <a:p>
            <a:pPr lvl="4"/>
            <a:endParaRPr lang="en-US" dirty="0"/>
          </a:p>
        </p:txBody>
      </p:sp>
      <p:sp>
        <p:nvSpPr>
          <p:cNvPr id="11" name="Text Placeholder 8"/>
          <p:cNvSpPr>
            <a:spLocks noGrp="1"/>
          </p:cNvSpPr>
          <p:nvPr>
            <p:ph type="body" sz="quarter" idx="15" hasCustomPrompt="1"/>
          </p:nvPr>
        </p:nvSpPr>
        <p:spPr>
          <a:xfrm>
            <a:off x="3108960" y="961712"/>
            <a:ext cx="5120640" cy="182880"/>
          </a:xfrm>
          <a:prstGeom prst="rect">
            <a:avLst/>
          </a:prstGeom>
        </p:spPr>
        <p:txBody>
          <a:bodyPr>
            <a:noAutofit/>
          </a:bodyPr>
          <a:lstStyle>
            <a:lvl1pPr marL="0" indent="0">
              <a:buNone/>
              <a:defRPr sz="1050" b="0">
                <a:solidFill>
                  <a:schemeClr val="tx1"/>
                </a:solidFill>
                <a:latin typeface="Arial" panose="020B0604020202020204" pitchFamily="34" charset="0"/>
                <a:cs typeface="Arial" panose="020B0604020202020204" pitchFamily="34" charset="0"/>
              </a:defRPr>
            </a:lvl1pPr>
          </a:lstStyle>
          <a:p>
            <a:pPr lvl="0"/>
            <a:r>
              <a:rPr lang="en-US" dirty="0" smtClean="0"/>
              <a:t>Subtitle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40" y="2960435"/>
            <a:ext cx="2378388" cy="1026780"/>
          </a:xfrm>
          <a:prstGeom prst="rect">
            <a:avLst/>
          </a:prstGeom>
        </p:spPr>
      </p:pic>
    </p:spTree>
    <p:extLst>
      <p:ext uri="{BB962C8B-B14F-4D97-AF65-F5344CB8AC3E}">
        <p14:creationId xmlns:p14="http://schemas.microsoft.com/office/powerpoint/2010/main" val="266346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500"/>
                                        <p:tgtEl>
                                          <p:spTgt spid="11">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1"/>
            <a:ext cx="9144000" cy="142617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hasCustomPrompt="1"/>
          </p:nvPr>
        </p:nvSpPr>
        <p:spPr>
          <a:xfrm>
            <a:off x="914400" y="1730586"/>
            <a:ext cx="3749040" cy="4243082"/>
          </a:xfrm>
        </p:spPr>
        <p:txBody>
          <a:bodyPr/>
          <a:lstStyle>
            <a:lvl1pPr marL="400050" marR="0" indent="-400050" algn="l" defTabSz="457200" rtl="0" eaLnBrk="1" fontAlgn="auto" latinLnBrk="0" hangingPunct="1">
              <a:lnSpc>
                <a:spcPct val="100000"/>
              </a:lnSpc>
              <a:spcBef>
                <a:spcPts val="0"/>
              </a:spcBef>
              <a:spcAft>
                <a:spcPts val="900"/>
              </a:spcAft>
              <a:buClr>
                <a:srgbClr val="0083AE"/>
              </a:buClr>
              <a:buSzTx/>
              <a:buFont typeface="+mj-lt"/>
              <a:buAutoNum type="romanUcPeriod"/>
              <a:tabLst/>
              <a:defRPr>
                <a:solidFill>
                  <a:schemeClr val="tx1"/>
                </a:solidFill>
              </a:defRPr>
            </a:lvl1pPr>
            <a:lvl2pPr marL="574675" marR="0" indent="-342900" algn="l" defTabSz="457200" rtl="0" eaLnBrk="1" fontAlgn="auto" latinLnBrk="0" hangingPunct="1">
              <a:lnSpc>
                <a:spcPct val="100000"/>
              </a:lnSpc>
              <a:spcBef>
                <a:spcPts val="0"/>
              </a:spcBef>
              <a:spcAft>
                <a:spcPts val="900"/>
              </a:spcAft>
              <a:buClr>
                <a:srgbClr val="0083AE"/>
              </a:buClr>
              <a:buSzTx/>
              <a:buFont typeface="+mj-lt"/>
              <a:buAutoNum type="alphaUcPeriod"/>
              <a:tabLst/>
              <a:defRPr sz="1400">
                <a:solidFill>
                  <a:schemeClr val="tx1"/>
                </a:solidFill>
                <a:latin typeface="Arial" panose="020B0604020202020204" pitchFamily="34" charset="0"/>
                <a:cs typeface="Arial" panose="020B0604020202020204" pitchFamily="34" charset="0"/>
              </a:defRPr>
            </a:lvl2pPr>
            <a:lvl3pPr marL="796925" marR="0" indent="-342900" algn="l" defTabSz="457200" rtl="0" eaLnBrk="1" fontAlgn="auto" latinLnBrk="0" hangingPunct="1">
              <a:lnSpc>
                <a:spcPct val="100000"/>
              </a:lnSpc>
              <a:spcBef>
                <a:spcPts val="0"/>
              </a:spcBef>
              <a:spcAft>
                <a:spcPts val="900"/>
              </a:spcAft>
              <a:buClr>
                <a:srgbClr val="0083AE"/>
              </a:buClr>
              <a:buSzTx/>
              <a:buFont typeface="+mj-lt"/>
              <a:buAutoNum type="arabicPeriod"/>
              <a:tabLst/>
              <a:defRPr sz="1300">
                <a:solidFill>
                  <a:schemeClr val="tx1"/>
                </a:solidFill>
                <a:latin typeface="Arial" panose="020B0604020202020204" pitchFamily="34" charset="0"/>
                <a:cs typeface="Arial" panose="020B0604020202020204" pitchFamily="34" charset="0"/>
              </a:defRPr>
            </a:lvl3pPr>
            <a:lvl4pPr marL="1033462" marR="0" indent="-342900" algn="l" defTabSz="457200" rtl="0" eaLnBrk="1" fontAlgn="auto" latinLnBrk="0" hangingPunct="1">
              <a:lnSpc>
                <a:spcPct val="100000"/>
              </a:lnSpc>
              <a:spcBef>
                <a:spcPts val="0"/>
              </a:spcBef>
              <a:spcAft>
                <a:spcPts val="900"/>
              </a:spcAft>
              <a:buClr>
                <a:srgbClr val="0083AE"/>
              </a:buClr>
              <a:buSzTx/>
              <a:buFont typeface="+mj-lt"/>
              <a:buAutoNum type="alphaLcParenR"/>
              <a:tabLst/>
              <a:defRPr sz="1300">
                <a:solidFill>
                  <a:schemeClr val="tx1"/>
                </a:solidFill>
                <a:latin typeface="Arial" panose="020B0604020202020204" pitchFamily="34" charset="0"/>
                <a:cs typeface="Arial" panose="020B0604020202020204" pitchFamily="34" charset="0"/>
              </a:defRPr>
            </a:lvl4pPr>
            <a:lvl5pPr marL="1319212" marR="0" indent="-400050" algn="l" defTabSz="457200" rtl="0" eaLnBrk="1" fontAlgn="auto" latinLnBrk="0" hangingPunct="1">
              <a:lnSpc>
                <a:spcPct val="100000"/>
              </a:lnSpc>
              <a:spcBef>
                <a:spcPts val="0"/>
              </a:spcBef>
              <a:spcAft>
                <a:spcPts val="900"/>
              </a:spcAft>
              <a:buClr>
                <a:srgbClr val="0083AE"/>
              </a:buClr>
              <a:buSzTx/>
              <a:buFont typeface="+mj-lt"/>
              <a:buAutoNum type="romanLcPeriod"/>
              <a:tabLst/>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a:xfrm>
            <a:off x="914400" y="336120"/>
            <a:ext cx="7589520" cy="548640"/>
          </a:xfrm>
          <a:prstGeom prst="rect">
            <a:avLst/>
          </a:prstGeom>
        </p:spPr>
        <p:txBody>
          <a:bodyPr vert="horz" lIns="91440" tIns="45720" rIns="91440" bIns="45720" rtlCol="0" anchor="b" anchorCtr="0">
            <a:noAutofit/>
          </a:bodyPr>
          <a:lstStyle>
            <a:lvl1pPr>
              <a:defRPr>
                <a:solidFill>
                  <a:schemeClr val="bg1"/>
                </a:solidFill>
              </a:defRPr>
            </a:lvl1pPr>
          </a:lstStyle>
          <a:p>
            <a:r>
              <a:rPr lang="en-US" dirty="0" smtClean="0"/>
              <a:t>Click to edit Master title style</a:t>
            </a:r>
            <a:endParaRPr lang="en-US" dirty="0"/>
          </a:p>
        </p:txBody>
      </p:sp>
      <p:sp>
        <p:nvSpPr>
          <p:cNvPr id="11" name="Rectangle"/>
          <p:cNvSpPr/>
          <p:nvPr userDrawn="1"/>
        </p:nvSpPr>
        <p:spPr>
          <a:xfrm>
            <a:off x="731520" y="336120"/>
            <a:ext cx="91440" cy="822960"/>
          </a:xfrm>
          <a:prstGeom prst="rect">
            <a:avLst/>
          </a:prstGeom>
          <a:solidFill>
            <a:schemeClr val="accent2"/>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12" name="Text Placeholder 8"/>
          <p:cNvSpPr>
            <a:spLocks noGrp="1"/>
          </p:cNvSpPr>
          <p:nvPr>
            <p:ph type="body" sz="quarter" idx="15" hasCustomPrompt="1"/>
          </p:nvPr>
        </p:nvSpPr>
        <p:spPr>
          <a:xfrm>
            <a:off x="914400" y="881149"/>
            <a:ext cx="7589520" cy="182880"/>
          </a:xfrm>
          <a:prstGeom prst="rect">
            <a:avLst/>
          </a:prstGeom>
        </p:spPr>
        <p:txBody>
          <a:bodyPr>
            <a:noAutofit/>
          </a:bodyPr>
          <a:lstStyle>
            <a:lvl1pPr marL="0" indent="0">
              <a:buNone/>
              <a:defRPr sz="1050" b="0">
                <a:solidFill>
                  <a:schemeClr val="bg1"/>
                </a:solidFill>
                <a:latin typeface="Arial" panose="020B0604020202020204" pitchFamily="34" charset="0"/>
                <a:cs typeface="Arial" panose="020B0604020202020204" pitchFamily="34" charset="0"/>
              </a:defRPr>
            </a:lvl1pPr>
          </a:lstStyle>
          <a:p>
            <a:pPr lvl="0"/>
            <a:r>
              <a:rPr lang="en-US" dirty="0" smtClean="0"/>
              <a:t>Subtitle</a:t>
            </a:r>
            <a:endParaRPr lang="en-US" dirty="0"/>
          </a:p>
        </p:txBody>
      </p:sp>
      <p:sp>
        <p:nvSpPr>
          <p:cNvPr id="13" name="Content Placeholder 2"/>
          <p:cNvSpPr>
            <a:spLocks noGrp="1"/>
          </p:cNvSpPr>
          <p:nvPr>
            <p:ph idx="16" hasCustomPrompt="1"/>
          </p:nvPr>
        </p:nvSpPr>
        <p:spPr>
          <a:xfrm>
            <a:off x="4941916" y="1733972"/>
            <a:ext cx="3749040" cy="4243082"/>
          </a:xfrm>
        </p:spPr>
        <p:txBody>
          <a:bodyPr/>
          <a:lstStyle>
            <a:lvl1pPr marL="400050" marR="0" indent="-400050" algn="l" defTabSz="457200" rtl="0" eaLnBrk="1" fontAlgn="auto" latinLnBrk="0" hangingPunct="1">
              <a:lnSpc>
                <a:spcPct val="100000"/>
              </a:lnSpc>
              <a:spcBef>
                <a:spcPts val="0"/>
              </a:spcBef>
              <a:spcAft>
                <a:spcPts val="900"/>
              </a:spcAft>
              <a:buClr>
                <a:srgbClr val="0083AE"/>
              </a:buClr>
              <a:buSzTx/>
              <a:buFont typeface="+mj-lt"/>
              <a:buAutoNum type="romanUcPeriod"/>
              <a:tabLst/>
              <a:defRPr>
                <a:solidFill>
                  <a:schemeClr val="tx1"/>
                </a:solidFill>
                <a:latin typeface="Arial" panose="020B0604020202020204" pitchFamily="34" charset="0"/>
                <a:cs typeface="Arial" panose="020B0604020202020204" pitchFamily="34" charset="0"/>
              </a:defRPr>
            </a:lvl1pPr>
            <a:lvl2pPr marL="574675" marR="0" indent="-342900" algn="l" defTabSz="457200" rtl="0" eaLnBrk="1" fontAlgn="auto" latinLnBrk="0" hangingPunct="1">
              <a:lnSpc>
                <a:spcPct val="100000"/>
              </a:lnSpc>
              <a:spcBef>
                <a:spcPts val="0"/>
              </a:spcBef>
              <a:spcAft>
                <a:spcPts val="900"/>
              </a:spcAft>
              <a:buClr>
                <a:srgbClr val="0083AE"/>
              </a:buClr>
              <a:buSzTx/>
              <a:buFont typeface="+mj-lt"/>
              <a:buAutoNum type="alphaUcPeriod"/>
              <a:tabLst/>
              <a:defRPr sz="1400">
                <a:solidFill>
                  <a:schemeClr val="tx1"/>
                </a:solidFill>
                <a:latin typeface="Arial" panose="020B0604020202020204" pitchFamily="34" charset="0"/>
                <a:cs typeface="Arial" panose="020B0604020202020204" pitchFamily="34" charset="0"/>
              </a:defRPr>
            </a:lvl2pPr>
            <a:lvl3pPr marL="796925" marR="0" indent="-342900" algn="l" defTabSz="457200" rtl="0" eaLnBrk="1" fontAlgn="auto" latinLnBrk="0" hangingPunct="1">
              <a:lnSpc>
                <a:spcPct val="100000"/>
              </a:lnSpc>
              <a:spcBef>
                <a:spcPts val="0"/>
              </a:spcBef>
              <a:spcAft>
                <a:spcPts val="900"/>
              </a:spcAft>
              <a:buClr>
                <a:srgbClr val="0083AE"/>
              </a:buClr>
              <a:buSzTx/>
              <a:buFont typeface="+mj-lt"/>
              <a:buAutoNum type="arabicPeriod"/>
              <a:tabLst/>
              <a:defRPr sz="1300">
                <a:solidFill>
                  <a:schemeClr val="tx1"/>
                </a:solidFill>
                <a:latin typeface="Arial" panose="020B0604020202020204" pitchFamily="34" charset="0"/>
                <a:cs typeface="Arial" panose="020B0604020202020204" pitchFamily="34" charset="0"/>
              </a:defRPr>
            </a:lvl3pPr>
            <a:lvl4pPr marL="1033462" marR="0" indent="-342900" algn="l" defTabSz="457200" rtl="0" eaLnBrk="1" fontAlgn="auto" latinLnBrk="0" hangingPunct="1">
              <a:lnSpc>
                <a:spcPct val="100000"/>
              </a:lnSpc>
              <a:spcBef>
                <a:spcPts val="0"/>
              </a:spcBef>
              <a:spcAft>
                <a:spcPts val="900"/>
              </a:spcAft>
              <a:buClr>
                <a:srgbClr val="0083AE"/>
              </a:buClr>
              <a:buSzTx/>
              <a:buFont typeface="+mj-lt"/>
              <a:buAutoNum type="alphaLcParenR"/>
              <a:tabLst/>
              <a:defRPr sz="1300">
                <a:solidFill>
                  <a:schemeClr val="tx1"/>
                </a:solidFill>
                <a:latin typeface="Arial" panose="020B0604020202020204" pitchFamily="34" charset="0"/>
                <a:cs typeface="Arial" panose="020B0604020202020204" pitchFamily="34" charset="0"/>
              </a:defRPr>
            </a:lvl4pPr>
            <a:lvl5pPr marL="1319212" marR="0" indent="-400050" algn="l" defTabSz="457200" rtl="0" eaLnBrk="1" fontAlgn="auto" latinLnBrk="0" hangingPunct="1">
              <a:lnSpc>
                <a:spcPct val="100000"/>
              </a:lnSpc>
              <a:spcBef>
                <a:spcPts val="0"/>
              </a:spcBef>
              <a:spcAft>
                <a:spcPts val="900"/>
              </a:spcAft>
              <a:buClr>
                <a:srgbClr val="0083AE"/>
              </a:buClr>
              <a:buSzTx/>
              <a:buFont typeface="+mj-lt"/>
              <a:buAutoNum type="romanLcPeriod"/>
              <a:tabLst/>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580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left)">
                                      <p:cBhvr>
                                        <p:cTn id="14" dur="500"/>
                                        <p:tgtEl>
                                          <p:spTgt spid="12">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bldP spid="11" grpId="0" animBg="1"/>
      <p:bldP spid="12" grpId="0" build="p">
        <p:tmplLst>
          <p:tmpl lvl="1">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0" y="1"/>
            <a:ext cx="9144000" cy="14261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p:nvPr>
        </p:nvSpPr>
        <p:spPr>
          <a:xfrm>
            <a:off x="914400" y="336120"/>
            <a:ext cx="7589520" cy="548640"/>
          </a:xfrm>
          <a:prstGeom prst="rect">
            <a:avLst/>
          </a:prstGeom>
        </p:spPr>
        <p:txBody>
          <a:bodyPr vert="horz" lIns="91440" tIns="45720" rIns="91440" bIns="45720" rtlCol="0" anchor="b" anchorCtr="0">
            <a:noAutofit/>
          </a:bodyPr>
          <a:lstStyle>
            <a:lvl1pPr>
              <a:defRPr>
                <a:solidFill>
                  <a:schemeClr val="bg1"/>
                </a:solidFill>
              </a:defRPr>
            </a:lvl1pPr>
          </a:lstStyle>
          <a:p>
            <a:r>
              <a:rPr lang="en-US" dirty="0" smtClean="0"/>
              <a:t>Click to edit Master title style</a:t>
            </a:r>
            <a:endParaRPr lang="en-US" dirty="0"/>
          </a:p>
        </p:txBody>
      </p:sp>
      <p:sp>
        <p:nvSpPr>
          <p:cNvPr id="11" name="Rectangle"/>
          <p:cNvSpPr/>
          <p:nvPr userDrawn="1"/>
        </p:nvSpPr>
        <p:spPr>
          <a:xfrm>
            <a:off x="731520" y="336120"/>
            <a:ext cx="91440" cy="822960"/>
          </a:xfrm>
          <a:prstGeom prst="rect">
            <a:avLst/>
          </a:prstGeom>
          <a:solidFill>
            <a:schemeClr val="accent1"/>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12" name="Text Placeholder 8"/>
          <p:cNvSpPr>
            <a:spLocks noGrp="1"/>
          </p:cNvSpPr>
          <p:nvPr>
            <p:ph type="body" sz="quarter" idx="15" hasCustomPrompt="1"/>
          </p:nvPr>
        </p:nvSpPr>
        <p:spPr>
          <a:xfrm>
            <a:off x="914400" y="881149"/>
            <a:ext cx="7589520" cy="182880"/>
          </a:xfrm>
          <a:prstGeom prst="rect">
            <a:avLst/>
          </a:prstGeom>
        </p:spPr>
        <p:txBody>
          <a:bodyPr>
            <a:noAutofit/>
          </a:bodyPr>
          <a:lstStyle>
            <a:lvl1pPr marL="0" indent="0">
              <a:buNone/>
              <a:defRPr sz="1050" b="0">
                <a:solidFill>
                  <a:schemeClr val="bg1"/>
                </a:solidFill>
                <a:latin typeface="Arial" panose="020B0604020202020204" pitchFamily="34" charset="0"/>
                <a:cs typeface="Arial" panose="020B0604020202020204" pitchFamily="34" charset="0"/>
              </a:defRPr>
            </a:lvl1pPr>
          </a:lstStyle>
          <a:p>
            <a:pPr lvl="0"/>
            <a:r>
              <a:rPr lang="en-US" dirty="0" smtClean="0"/>
              <a:t>Subtitle</a:t>
            </a:r>
            <a:endParaRPr lang="en-US" dirty="0"/>
          </a:p>
        </p:txBody>
      </p:sp>
      <p:sp>
        <p:nvSpPr>
          <p:cNvPr id="14" name="Content Placeholder 2"/>
          <p:cNvSpPr>
            <a:spLocks noGrp="1"/>
          </p:cNvSpPr>
          <p:nvPr>
            <p:ph idx="16" hasCustomPrompt="1"/>
          </p:nvPr>
        </p:nvSpPr>
        <p:spPr>
          <a:xfrm>
            <a:off x="914400" y="1730586"/>
            <a:ext cx="7772400" cy="4248617"/>
          </a:xfrm>
        </p:spPr>
        <p:txBody>
          <a:bodyPr/>
          <a:lstStyle>
            <a:lvl1pPr marL="400050" marR="0" indent="-400050" algn="l" defTabSz="457200" rtl="0" eaLnBrk="1" fontAlgn="auto" latinLnBrk="0" hangingPunct="1">
              <a:lnSpc>
                <a:spcPct val="100000"/>
              </a:lnSpc>
              <a:spcBef>
                <a:spcPts val="0"/>
              </a:spcBef>
              <a:spcAft>
                <a:spcPts val="900"/>
              </a:spcAft>
              <a:buClr>
                <a:schemeClr val="tx2"/>
              </a:buClr>
              <a:buSzTx/>
              <a:buFont typeface="+mj-lt"/>
              <a:buAutoNum type="romanUcPeriod"/>
              <a:tabLst/>
              <a:defRPr>
                <a:solidFill>
                  <a:schemeClr val="tx1"/>
                </a:solidFill>
                <a:latin typeface="Arial" panose="020B0604020202020204" pitchFamily="34" charset="0"/>
                <a:cs typeface="Arial" panose="020B0604020202020204" pitchFamily="34" charset="0"/>
              </a:defRPr>
            </a:lvl1pPr>
            <a:lvl2pPr marL="574675" marR="0" indent="-342900" algn="l" defTabSz="457200" rtl="0" eaLnBrk="1" fontAlgn="auto" latinLnBrk="0" hangingPunct="1">
              <a:lnSpc>
                <a:spcPct val="100000"/>
              </a:lnSpc>
              <a:spcBef>
                <a:spcPts val="0"/>
              </a:spcBef>
              <a:spcAft>
                <a:spcPts val="900"/>
              </a:spcAft>
              <a:buClr>
                <a:schemeClr val="tx2"/>
              </a:buClr>
              <a:buSzTx/>
              <a:buFont typeface="+mj-lt"/>
              <a:buAutoNum type="alphaUcPeriod"/>
              <a:tabLst/>
              <a:defRPr sz="1400">
                <a:solidFill>
                  <a:schemeClr val="tx1"/>
                </a:solidFill>
                <a:latin typeface="Arial" panose="020B0604020202020204" pitchFamily="34" charset="0"/>
                <a:cs typeface="Arial" panose="020B0604020202020204" pitchFamily="34" charset="0"/>
              </a:defRPr>
            </a:lvl2pPr>
            <a:lvl3pPr marL="796925" marR="0" indent="-342900" algn="l" defTabSz="457200" rtl="0" eaLnBrk="1" fontAlgn="auto" latinLnBrk="0" hangingPunct="1">
              <a:lnSpc>
                <a:spcPct val="100000"/>
              </a:lnSpc>
              <a:spcBef>
                <a:spcPts val="0"/>
              </a:spcBef>
              <a:spcAft>
                <a:spcPts val="900"/>
              </a:spcAft>
              <a:buClr>
                <a:schemeClr val="tx2"/>
              </a:buClr>
              <a:buSzTx/>
              <a:buFont typeface="+mj-lt"/>
              <a:buAutoNum type="arabicPeriod"/>
              <a:tabLst/>
              <a:defRPr sz="1300">
                <a:solidFill>
                  <a:schemeClr val="tx1"/>
                </a:solidFill>
                <a:latin typeface="Arial" panose="020B0604020202020204" pitchFamily="34" charset="0"/>
                <a:cs typeface="Arial" panose="020B0604020202020204" pitchFamily="34" charset="0"/>
              </a:defRPr>
            </a:lvl3pPr>
            <a:lvl4pPr marL="1033462" marR="0" indent="-342900" algn="l" defTabSz="457200" rtl="0" eaLnBrk="1" fontAlgn="auto" latinLnBrk="0" hangingPunct="1">
              <a:lnSpc>
                <a:spcPct val="100000"/>
              </a:lnSpc>
              <a:spcBef>
                <a:spcPts val="0"/>
              </a:spcBef>
              <a:spcAft>
                <a:spcPts val="900"/>
              </a:spcAft>
              <a:buClr>
                <a:schemeClr val="tx2"/>
              </a:buClr>
              <a:buSzTx/>
              <a:buFont typeface="+mj-lt"/>
              <a:buAutoNum type="alphaLcParenR"/>
              <a:tabLst/>
              <a:defRPr sz="1300">
                <a:solidFill>
                  <a:schemeClr val="tx1"/>
                </a:solidFill>
                <a:latin typeface="Arial" panose="020B0604020202020204" pitchFamily="34" charset="0"/>
                <a:cs typeface="Arial" panose="020B0604020202020204" pitchFamily="34" charset="0"/>
              </a:defRPr>
            </a:lvl4pPr>
            <a:lvl5pPr marL="1319212" marR="0" indent="-400050" algn="l" defTabSz="457200" rtl="0" eaLnBrk="1" fontAlgn="auto" latinLnBrk="0" hangingPunct="1">
              <a:lnSpc>
                <a:spcPct val="100000"/>
              </a:lnSpc>
              <a:spcBef>
                <a:spcPts val="0"/>
              </a:spcBef>
              <a:spcAft>
                <a:spcPts val="900"/>
              </a:spcAft>
              <a:buClr>
                <a:schemeClr val="tx2"/>
              </a:buClr>
              <a:buSzTx/>
              <a:buFont typeface="+mj-lt"/>
              <a:buAutoNum type="romanLcPeriod"/>
              <a:tabLst/>
              <a:defRPr sz="13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12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left)">
                                      <p:cBhvr>
                                        <p:cTn id="14" dur="500"/>
                                        <p:tgtEl>
                                          <p:spTgt spid="12">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build="p">
        <p:tmplLst>
          <p:tmpl lvl="1">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Rectangle 7"/>
          <p:cNvSpPr/>
          <p:nvPr userDrawn="1"/>
        </p:nvSpPr>
        <p:spPr>
          <a:xfrm>
            <a:off x="0" y="1"/>
            <a:ext cx="9144000" cy="14261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p:nvPr>
        </p:nvSpPr>
        <p:spPr>
          <a:xfrm>
            <a:off x="914400" y="336120"/>
            <a:ext cx="7589520" cy="548640"/>
          </a:xfrm>
          <a:prstGeom prst="rect">
            <a:avLst/>
          </a:prstGeom>
        </p:spPr>
        <p:txBody>
          <a:bodyPr vert="horz" lIns="91440" tIns="45720" rIns="91440" bIns="45720" rtlCol="0" anchor="b" anchorCtr="0">
            <a:noAutofit/>
          </a:bodyPr>
          <a:lstStyle>
            <a:lvl1pPr>
              <a:defRPr>
                <a:solidFill>
                  <a:schemeClr val="bg1"/>
                </a:solidFill>
              </a:defRPr>
            </a:lvl1pPr>
          </a:lstStyle>
          <a:p>
            <a:r>
              <a:rPr lang="en-US" dirty="0" smtClean="0"/>
              <a:t>Click to edit Master title style</a:t>
            </a:r>
            <a:endParaRPr lang="en-US" dirty="0"/>
          </a:p>
        </p:txBody>
      </p:sp>
      <p:sp>
        <p:nvSpPr>
          <p:cNvPr id="11" name="Rectangle"/>
          <p:cNvSpPr/>
          <p:nvPr userDrawn="1"/>
        </p:nvSpPr>
        <p:spPr>
          <a:xfrm>
            <a:off x="731520" y="336120"/>
            <a:ext cx="91440" cy="822960"/>
          </a:xfrm>
          <a:prstGeom prst="rect">
            <a:avLst/>
          </a:prstGeom>
          <a:solidFill>
            <a:schemeClr val="tx2"/>
          </a:solidFill>
          <a:ln w="12700">
            <a:miter lim="400000"/>
          </a:ln>
        </p:spPr>
        <p:txBody>
          <a:bodyPr lIns="71437" tIns="71437" rIns="71437" bIns="71437" anchor="ctr"/>
          <a:lstStyle/>
          <a:p>
            <a:pPr>
              <a:defRPr sz="3000" b="0">
                <a:solidFill>
                  <a:srgbClr val="FFFFFF"/>
                </a:solidFill>
                <a:latin typeface="+mj-lt"/>
                <a:ea typeface="+mj-ea"/>
                <a:cs typeface="+mj-cs"/>
                <a:sym typeface="Helvetica Neue Medium"/>
              </a:defRPr>
            </a:pPr>
            <a:endParaRPr/>
          </a:p>
        </p:txBody>
      </p:sp>
      <p:sp>
        <p:nvSpPr>
          <p:cNvPr id="12" name="Text Placeholder 8"/>
          <p:cNvSpPr>
            <a:spLocks noGrp="1"/>
          </p:cNvSpPr>
          <p:nvPr>
            <p:ph type="body" sz="quarter" idx="15" hasCustomPrompt="1"/>
          </p:nvPr>
        </p:nvSpPr>
        <p:spPr>
          <a:xfrm>
            <a:off x="914400" y="881149"/>
            <a:ext cx="7589520" cy="182880"/>
          </a:xfrm>
          <a:prstGeom prst="rect">
            <a:avLst/>
          </a:prstGeom>
        </p:spPr>
        <p:txBody>
          <a:bodyPr>
            <a:noAutofit/>
          </a:bodyPr>
          <a:lstStyle>
            <a:lvl1pPr marL="0" indent="0">
              <a:buNone/>
              <a:defRPr sz="1050" b="0">
                <a:solidFill>
                  <a:schemeClr val="bg1"/>
                </a:solidFill>
                <a:latin typeface="Arial" panose="020B0604020202020204" pitchFamily="34" charset="0"/>
                <a:cs typeface="Arial" panose="020B0604020202020204" pitchFamily="34" charset="0"/>
              </a:defRPr>
            </a:lvl1pPr>
          </a:lstStyle>
          <a:p>
            <a:pPr lvl="0"/>
            <a:r>
              <a:rPr lang="en-US" dirty="0" smtClean="0"/>
              <a:t>Subtitle</a:t>
            </a:r>
            <a:endParaRPr lang="en-US" dirty="0"/>
          </a:p>
        </p:txBody>
      </p:sp>
      <p:sp>
        <p:nvSpPr>
          <p:cNvPr id="15" name="Content Placeholder 2"/>
          <p:cNvSpPr>
            <a:spLocks noGrp="1"/>
          </p:cNvSpPr>
          <p:nvPr>
            <p:ph idx="16" hasCustomPrompt="1"/>
          </p:nvPr>
        </p:nvSpPr>
        <p:spPr>
          <a:xfrm>
            <a:off x="914400" y="1730586"/>
            <a:ext cx="7772400" cy="4248617"/>
          </a:xfrm>
        </p:spPr>
        <p:txBody>
          <a:bodyPr/>
          <a:lstStyle>
            <a:lvl1pPr marL="0" marR="0" indent="0" algn="l" defTabSz="457200" rtl="0" eaLnBrk="1" fontAlgn="auto" latinLnBrk="0" hangingPunct="1">
              <a:lnSpc>
                <a:spcPct val="100000"/>
              </a:lnSpc>
              <a:spcBef>
                <a:spcPts val="0"/>
              </a:spcBef>
              <a:spcAft>
                <a:spcPts val="900"/>
              </a:spcAft>
              <a:buClr>
                <a:srgbClr val="0083AE"/>
              </a:buClr>
              <a:buSzTx/>
              <a:buFont typeface="+mj-lt"/>
              <a:buNone/>
              <a:tabLst/>
              <a:defRPr baseline="0">
                <a:solidFill>
                  <a:schemeClr val="tx1"/>
                </a:solidFill>
              </a:defRPr>
            </a:lvl1pPr>
            <a:lvl2pPr marL="574675" marR="0" indent="-342900" algn="l" defTabSz="457200" rtl="0" eaLnBrk="1" fontAlgn="auto" latinLnBrk="0" hangingPunct="1">
              <a:lnSpc>
                <a:spcPct val="100000"/>
              </a:lnSpc>
              <a:spcBef>
                <a:spcPts val="0"/>
              </a:spcBef>
              <a:spcAft>
                <a:spcPts val="900"/>
              </a:spcAft>
              <a:buClr>
                <a:srgbClr val="0083AE"/>
              </a:buClr>
              <a:buSzTx/>
              <a:buFont typeface="+mj-lt"/>
              <a:buAutoNum type="alphaUcPeriod"/>
              <a:tabLst/>
              <a:defRPr>
                <a:solidFill>
                  <a:schemeClr val="tx1"/>
                </a:solidFill>
              </a:defRPr>
            </a:lvl2pPr>
            <a:lvl3pPr marL="796925" marR="0" indent="-342900" algn="l" defTabSz="457200" rtl="0" eaLnBrk="1" fontAlgn="auto" latinLnBrk="0" hangingPunct="1">
              <a:lnSpc>
                <a:spcPct val="100000"/>
              </a:lnSpc>
              <a:spcBef>
                <a:spcPts val="0"/>
              </a:spcBef>
              <a:spcAft>
                <a:spcPts val="900"/>
              </a:spcAft>
              <a:buClr>
                <a:srgbClr val="0083AE"/>
              </a:buClr>
              <a:buSzTx/>
              <a:buFont typeface="+mj-lt"/>
              <a:buAutoNum type="arabicPeriod"/>
              <a:tabLst/>
              <a:defRPr>
                <a:solidFill>
                  <a:schemeClr val="tx1"/>
                </a:solidFill>
              </a:defRPr>
            </a:lvl3pPr>
            <a:lvl4pPr marL="1033462" marR="0" indent="-342900" algn="l" defTabSz="457200" rtl="0" eaLnBrk="1" fontAlgn="auto" latinLnBrk="0" hangingPunct="1">
              <a:lnSpc>
                <a:spcPct val="100000"/>
              </a:lnSpc>
              <a:spcBef>
                <a:spcPts val="0"/>
              </a:spcBef>
              <a:spcAft>
                <a:spcPts val="900"/>
              </a:spcAft>
              <a:buClr>
                <a:srgbClr val="0083AE"/>
              </a:buClr>
              <a:buSzTx/>
              <a:buFont typeface="+mj-lt"/>
              <a:buAutoNum type="alphaLcParenR"/>
              <a:tabLst/>
              <a:defRPr>
                <a:solidFill>
                  <a:schemeClr val="tx1"/>
                </a:solidFill>
              </a:defRPr>
            </a:lvl4pPr>
            <a:lvl5pPr marL="1319212" marR="0" indent="-400050" algn="l" defTabSz="457200" rtl="0" eaLnBrk="1" fontAlgn="auto" latinLnBrk="0" hangingPunct="1">
              <a:lnSpc>
                <a:spcPct val="100000"/>
              </a:lnSpc>
              <a:spcBef>
                <a:spcPts val="0"/>
              </a:spcBef>
              <a:spcAft>
                <a:spcPts val="900"/>
              </a:spcAft>
              <a:buClr>
                <a:srgbClr val="0083AE"/>
              </a:buClr>
              <a:buSzTx/>
              <a:buFont typeface="+mj-lt"/>
              <a:buAutoNum type="romanLcPeriod"/>
              <a:tabLst/>
              <a:defRPr>
                <a:solidFill>
                  <a:schemeClr val="tx1"/>
                </a:solidFill>
              </a:defRPr>
            </a:lvl5pPr>
          </a:lstStyle>
          <a:p>
            <a:pPr lvl="0"/>
            <a:r>
              <a:rPr lang="en-US" dirty="0" smtClean="0"/>
              <a:t>Click here to add text</a:t>
            </a:r>
            <a:endParaRPr lang="en-US" dirty="0"/>
          </a:p>
        </p:txBody>
      </p:sp>
    </p:spTree>
    <p:extLst>
      <p:ext uri="{BB962C8B-B14F-4D97-AF65-F5344CB8AC3E}">
        <p14:creationId xmlns:p14="http://schemas.microsoft.com/office/powerpoint/2010/main" val="182830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left)">
                                      <p:cBhvr>
                                        <p:cTn id="14" dur="500"/>
                                        <p:tgtEl>
                                          <p:spTgt spid="12">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build="p">
        <p:tmplLst>
          <p:tmpl lvl="1">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1005840" y="533937"/>
            <a:ext cx="7315200" cy="64008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12" name="Text Placeholder 2"/>
          <p:cNvSpPr>
            <a:spLocks noGrp="1"/>
          </p:cNvSpPr>
          <p:nvPr>
            <p:ph type="body" idx="1"/>
          </p:nvPr>
        </p:nvSpPr>
        <p:spPr>
          <a:xfrm>
            <a:off x="822960" y="1539777"/>
            <a:ext cx="7498080" cy="3200400"/>
          </a:xfrm>
          <a:prstGeom prst="rect">
            <a:avLst/>
          </a:prstGeom>
        </p:spPr>
        <p:txBody>
          <a:bodyPr vert="horz" lIns="91440" tIns="45720" rIns="91440" bIns="45720" rtlCol="0">
            <a:noAutofit/>
          </a:bodyPr>
          <a:lstStyle/>
          <a:p>
            <a:pPr lvl="0"/>
            <a:r>
              <a:rPr lang="en-US" dirty="0" smtClean="0"/>
              <a:t>Click to edit Master text styles</a:t>
            </a:r>
          </a:p>
        </p:txBody>
      </p:sp>
      <p:sp>
        <p:nvSpPr>
          <p:cNvPr id="13" name="TextBox 12"/>
          <p:cNvSpPr txBox="1"/>
          <p:nvPr userDrawn="1"/>
        </p:nvSpPr>
        <p:spPr>
          <a:xfrm>
            <a:off x="8613808" y="6532882"/>
            <a:ext cx="365760" cy="184666"/>
          </a:xfrm>
          <a:prstGeom prst="rect">
            <a:avLst/>
          </a:prstGeom>
          <a:noFill/>
        </p:spPr>
        <p:txBody>
          <a:bodyPr wrap="square" rtlCol="0">
            <a:spAutoFit/>
          </a:bodyPr>
          <a:lstStyle/>
          <a:p>
            <a:fld id="{47A85379-F5D1-4B17-9A88-B6775F35A499}" type="slidenum">
              <a:rPr lang="en-US" sz="600" smtClean="0">
                <a:solidFill>
                  <a:schemeClr val="tx1"/>
                </a:solidFill>
              </a:rPr>
              <a:t>‹#›</a:t>
            </a:fld>
            <a:endParaRPr lang="en-US" sz="600" dirty="0">
              <a:solidFill>
                <a:schemeClr val="tx1"/>
              </a:solidFill>
            </a:endParaRPr>
          </a:p>
        </p:txBody>
      </p:sp>
      <p:pic>
        <p:nvPicPr>
          <p:cNvPr id="14" name="Picture 1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21213" y="6161361"/>
            <a:ext cx="1023480" cy="696639"/>
          </a:xfrm>
          <a:prstGeom prst="rect">
            <a:avLst/>
          </a:prstGeom>
        </p:spPr>
      </p:pic>
    </p:spTree>
    <p:extLst>
      <p:ext uri="{BB962C8B-B14F-4D97-AF65-F5344CB8AC3E}">
        <p14:creationId xmlns:p14="http://schemas.microsoft.com/office/powerpoint/2010/main" val="2313315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73" r:id="rId5"/>
    <p:sldLayoutId id="2147483674" r:id="rId6"/>
    <p:sldLayoutId id="2147483664" r:id="rId7"/>
    <p:sldLayoutId id="2147483675" r:id="rId8"/>
    <p:sldLayoutId id="2147483676" r:id="rId9"/>
    <p:sldLayoutId id="2147483677" r:id="rId10"/>
    <p:sldLayoutId id="2147483665" r:id="rId11"/>
    <p:sldLayoutId id="2147483666" r:id="rId12"/>
    <p:sldLayoutId id="2147483678" r:id="rId13"/>
    <p:sldLayoutId id="2147483679" r:id="rId14"/>
    <p:sldLayoutId id="2147483667" r:id="rId15"/>
    <p:sldLayoutId id="2147483668" r:id="rId16"/>
    <p:sldLayoutId id="2147483669" r:id="rId17"/>
    <p:sldLayoutId id="2147483670" r:id="rId18"/>
    <p:sldLayoutId id="2147483671" r:id="rId19"/>
    <p:sldLayoutId id="2147483680" r:id="rId20"/>
    <p:sldLayoutId id="2147483681" r:id="rId21"/>
  </p:sldLayoutIdLst>
  <p:txStyles>
    <p:titleStyle>
      <a:lvl1pPr algn="l" defTabSz="914400" rtl="0" eaLnBrk="1" latinLnBrk="0" hangingPunct="1">
        <a:lnSpc>
          <a:spcPct val="90000"/>
        </a:lnSpc>
        <a:spcBef>
          <a:spcPct val="0"/>
        </a:spcBef>
        <a:buNone/>
        <a:defRPr sz="2400"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rbes.com/sites/kateoflahertyuk/2019/06/20/florida-city-agrees-to-astonishing-600000-ransom-payout/?sh=7ea8fdb32ac6" TargetMode="External"/><Relationship Id="rId7" Type="http://schemas.openxmlformats.org/officeDocument/2006/relationships/image" Target="../media/image16.png"/><Relationship Id="rId2" Type="http://schemas.openxmlformats.org/officeDocument/2006/relationships/hyperlink" Target="https://www.forbes.com/sites/leemathews/2020/01/26/average-cost-to-recover-from-ransomware-skyrockets-to-over-84000/?sh=2fe83d0f13a2" TargetMode="Externa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hyperlink" Target="https://www.cisecurity.org/blog/how-to-implement-assess-your-cyber-hygiene/" TargetMode="External"/><Relationship Id="rId4" Type="http://schemas.openxmlformats.org/officeDocument/2006/relationships/hyperlink" Target="https://swzd.com/resources/state-of-i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slide" Target="slide23.xml"/><Relationship Id="rId4" Type="http://schemas.openxmlformats.org/officeDocument/2006/relationships/slide" Target="slide2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slide" Target="slide16.xml"/><Relationship Id="rId4" Type="http://schemas.openxmlformats.org/officeDocument/2006/relationships/hyperlink" Target="http://www.speedmypcupfree.com/"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8.jpeg"/><Relationship Id="rId12"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openxmlformats.org/officeDocument/2006/relationships/image" Target="../media/image11.jpeg"/><Relationship Id="rId5" Type="http://schemas.openxmlformats.org/officeDocument/2006/relationships/diagramColors" Target="../diagrams/colors1.xml"/><Relationship Id="rId10" Type="http://schemas.openxmlformats.org/officeDocument/2006/relationships/hyperlink" Target="https://rpsins.com/media/3768/the-evolution-of-the-cyber-insurance-market.pdf" TargetMode="External"/><Relationship Id="rId4" Type="http://schemas.openxmlformats.org/officeDocument/2006/relationships/diagramQuickStyle" Target="../diagrams/quickStyle1.xm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cnbc.com/2021/01/26/the-massive-solarwinds-hack-and-the-future-of-cyber-espionage-.html"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home.treasury.gov/system/files/126/ofac_ransomware_advisory_10012020_1.pdf" TargetMode="External"/><Relationship Id="rId2" Type="http://schemas.openxmlformats.org/officeDocument/2006/relationships/hyperlink" Target="https://www.dfs.ny.gov/industry_guidance/circular_letters/cl2021_02"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forbes.com/sites/leemathews/2020/01/26/average-cost-to-recover-from-ransomware-skyrockets-to-over-84000/?sh=2fe83d0f13a2" TargetMode="External"/><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hyperlink" Target="https://www.cisecurity.org/blog/how-to-implement-assess-your-cyber-hygiene/" TargetMode="External"/><Relationship Id="rId5" Type="http://schemas.openxmlformats.org/officeDocument/2006/relationships/hyperlink" Target="https://swzd.com/resources/state-of-it/" TargetMode="External"/><Relationship Id="rId4" Type="http://schemas.openxmlformats.org/officeDocument/2006/relationships/hyperlink" Target="https://www.forbes.com/sites/kateoflahertyuk/2019/06/20/florida-city-agrees-to-astonishing-600000-ransom-payout/?sh=7ea8fdb32ac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08959" y="1161396"/>
            <a:ext cx="5483105" cy="1828800"/>
          </a:xfrm>
        </p:spPr>
        <p:txBody>
          <a:bodyPr/>
          <a:lstStyle/>
          <a:p>
            <a:r>
              <a:rPr lang="en-US" dirty="0" smtClean="0"/>
              <a:t>State of the </a:t>
            </a:r>
            <a:br>
              <a:rPr lang="en-US" dirty="0" smtClean="0"/>
            </a:br>
            <a:r>
              <a:rPr lang="en-US" dirty="0" smtClean="0"/>
              <a:t>cyber insurance marketplace</a:t>
            </a:r>
            <a:endParaRPr lang="en-US" dirty="0"/>
          </a:p>
        </p:txBody>
      </p:sp>
      <p:sp>
        <p:nvSpPr>
          <p:cNvPr id="3" name="Text Placeholder 2"/>
          <p:cNvSpPr>
            <a:spLocks noGrp="1"/>
          </p:cNvSpPr>
          <p:nvPr>
            <p:ph type="body" sz="quarter" idx="10"/>
          </p:nvPr>
        </p:nvSpPr>
        <p:spPr/>
        <p:txBody>
          <a:bodyPr/>
          <a:lstStyle/>
          <a:p>
            <a:r>
              <a:rPr lang="en-US" dirty="0" smtClean="0"/>
              <a:t>Producer Name | Date</a:t>
            </a:r>
            <a:endParaRPr lang="en-US" dirty="0"/>
          </a:p>
        </p:txBody>
      </p:sp>
    </p:spTree>
    <p:extLst>
      <p:ext uri="{BB962C8B-B14F-4D97-AF65-F5344CB8AC3E}">
        <p14:creationId xmlns:p14="http://schemas.microsoft.com/office/powerpoint/2010/main" val="904097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Here?</a:t>
            </a:r>
            <a:endParaRPr lang="en-US" dirty="0"/>
          </a:p>
        </p:txBody>
      </p:sp>
      <p:sp>
        <p:nvSpPr>
          <p:cNvPr id="9" name="TextBox 8"/>
          <p:cNvSpPr txBox="1"/>
          <p:nvPr/>
        </p:nvSpPr>
        <p:spPr>
          <a:xfrm>
            <a:off x="5280455" y="6004878"/>
            <a:ext cx="4349578" cy="646331"/>
          </a:xfrm>
          <a:prstGeom prst="rect">
            <a:avLst/>
          </a:prstGeom>
          <a:noFill/>
        </p:spPr>
        <p:txBody>
          <a:bodyPr wrap="square" rtlCol="0">
            <a:spAutoFit/>
          </a:bodyPr>
          <a:lstStyle/>
          <a:p>
            <a:r>
              <a:rPr lang="en-US" sz="600" dirty="0" smtClean="0"/>
              <a:t>1 </a:t>
            </a:r>
            <a:r>
              <a:rPr lang="en-US" sz="600" dirty="0" smtClean="0">
                <a:hlinkClick r:id="rId2"/>
              </a:rPr>
              <a:t>Average </a:t>
            </a:r>
            <a:r>
              <a:rPr lang="en-US" sz="600" dirty="0">
                <a:hlinkClick r:id="rId2"/>
              </a:rPr>
              <a:t>Cost To Recover From Ransomware Skyrockets To Over $84,000 (forbes.com</a:t>
            </a:r>
            <a:r>
              <a:rPr lang="en-US" sz="600" dirty="0" smtClean="0">
                <a:hlinkClick r:id="rId2"/>
              </a:rPr>
              <a:t>)</a:t>
            </a:r>
            <a:endParaRPr lang="en-US" sz="600" dirty="0" smtClean="0"/>
          </a:p>
          <a:p>
            <a:r>
              <a:rPr lang="en-US" sz="600" dirty="0" smtClean="0"/>
              <a:t>2 </a:t>
            </a:r>
            <a:r>
              <a:rPr lang="en-US" sz="600" dirty="0" smtClean="0">
                <a:hlinkClick r:id="rId3"/>
              </a:rPr>
              <a:t>Florida </a:t>
            </a:r>
            <a:r>
              <a:rPr lang="en-US" sz="600" dirty="0">
                <a:hlinkClick r:id="rId3"/>
              </a:rPr>
              <a:t>City Agrees To Astonishing $600,000 Ransom Payout (Updated) (forbes.com</a:t>
            </a:r>
            <a:r>
              <a:rPr lang="en-US" sz="600" dirty="0" smtClean="0">
                <a:hlinkClick r:id="rId3"/>
              </a:rPr>
              <a:t>)</a:t>
            </a:r>
            <a:r>
              <a:rPr lang="en-US" sz="600" dirty="0" smtClean="0"/>
              <a:t> </a:t>
            </a:r>
          </a:p>
          <a:p>
            <a:r>
              <a:rPr lang="en-US" sz="600" dirty="0" smtClean="0"/>
              <a:t>3 </a:t>
            </a:r>
            <a:r>
              <a:rPr lang="en-US" sz="600" dirty="0" smtClean="0">
                <a:hlinkClick r:id="rId4"/>
              </a:rPr>
              <a:t>The </a:t>
            </a:r>
            <a:r>
              <a:rPr lang="en-US" sz="600" dirty="0">
                <a:hlinkClick r:id="rId4"/>
              </a:rPr>
              <a:t>2021 State of IT (swzd.com</a:t>
            </a:r>
            <a:r>
              <a:rPr lang="en-US" sz="600" dirty="0" smtClean="0">
                <a:hlinkClick r:id="rId4"/>
              </a:rPr>
              <a:t>)</a:t>
            </a:r>
            <a:r>
              <a:rPr lang="en-US" sz="600" dirty="0" smtClean="0"/>
              <a:t> </a:t>
            </a:r>
          </a:p>
          <a:p>
            <a:r>
              <a:rPr lang="en-US" sz="600" dirty="0" smtClean="0"/>
              <a:t>4 </a:t>
            </a:r>
            <a:r>
              <a:rPr lang="en-US" sz="600" dirty="0" smtClean="0">
                <a:hlinkClick r:id="rId5"/>
              </a:rPr>
              <a:t>How </a:t>
            </a:r>
            <a:r>
              <a:rPr lang="en-US" sz="600" dirty="0">
                <a:hlinkClick r:id="rId5"/>
              </a:rPr>
              <a:t>to Implement &amp; Assess Your Cyber Hygiene (cisecurity.org</a:t>
            </a:r>
            <a:r>
              <a:rPr lang="en-US" sz="600" dirty="0" smtClean="0">
                <a:hlinkClick r:id="rId5"/>
              </a:rPr>
              <a:t>)</a:t>
            </a:r>
            <a:r>
              <a:rPr lang="en-US" sz="600" dirty="0" smtClean="0"/>
              <a:t> </a:t>
            </a:r>
          </a:p>
          <a:p>
            <a:r>
              <a:rPr lang="en-US" sz="600" dirty="0" smtClean="0"/>
              <a:t>5</a:t>
            </a:r>
            <a:r>
              <a:rPr lang="en-US" sz="600" i="1" dirty="0" smtClean="0"/>
              <a:t> </a:t>
            </a:r>
            <a:r>
              <a:rPr lang="en-US" sz="600" i="1" dirty="0" err="1" smtClean="0"/>
              <a:t>Ponemon</a:t>
            </a:r>
            <a:r>
              <a:rPr lang="en-US" sz="600" i="1" dirty="0" smtClean="0"/>
              <a:t> Institute’s The Fourth Annual Study on the Cyber Resilient Organization</a:t>
            </a:r>
            <a:r>
              <a:rPr lang="en-US" sz="600" dirty="0" smtClean="0"/>
              <a:t>, page 35</a:t>
            </a:r>
          </a:p>
          <a:p>
            <a:r>
              <a:rPr lang="en-US" sz="600" dirty="0" smtClean="0"/>
              <a:t>6 </a:t>
            </a:r>
            <a:r>
              <a:rPr lang="en-US" sz="600" dirty="0" err="1" smtClean="0"/>
              <a:t>NetDiligence</a:t>
            </a:r>
            <a:r>
              <a:rPr lang="en-US" sz="600" dirty="0" smtClean="0"/>
              <a:t> Cyber Claims Study, 2019 Report</a:t>
            </a:r>
            <a:endParaRPr lang="en-US" sz="500" dirty="0"/>
          </a:p>
        </p:txBody>
      </p:sp>
      <p:sp>
        <p:nvSpPr>
          <p:cNvPr id="10" name="TextBox 9"/>
          <p:cNvSpPr txBox="1"/>
          <p:nvPr/>
        </p:nvSpPr>
        <p:spPr>
          <a:xfrm>
            <a:off x="370702" y="5464280"/>
            <a:ext cx="3048000" cy="230832"/>
          </a:xfrm>
          <a:prstGeom prst="rect">
            <a:avLst/>
          </a:prstGeom>
          <a:noFill/>
        </p:spPr>
        <p:txBody>
          <a:bodyPr wrap="square" rtlCol="0">
            <a:spAutoFit/>
          </a:bodyPr>
          <a:lstStyle/>
          <a:p>
            <a:r>
              <a:rPr lang="en-US" sz="900" dirty="0" smtClean="0"/>
              <a:t>Source: </a:t>
            </a:r>
            <a:r>
              <a:rPr lang="en-US" sz="900" dirty="0" err="1" smtClean="0"/>
              <a:t>NetDiligence</a:t>
            </a:r>
            <a:r>
              <a:rPr lang="en-US" sz="900" dirty="0" smtClean="0"/>
              <a:t> Cyber Claims Study 2020 Report</a:t>
            </a:r>
            <a:endParaRPr lang="en-US" sz="900" dirty="0"/>
          </a:p>
        </p:txBody>
      </p:sp>
      <p:pic>
        <p:nvPicPr>
          <p:cNvPr id="4" name="Picture 3"/>
          <p:cNvPicPr>
            <a:picLocks noChangeAspect="1"/>
          </p:cNvPicPr>
          <p:nvPr/>
        </p:nvPicPr>
        <p:blipFill>
          <a:blip r:embed="rId6"/>
          <a:stretch>
            <a:fillRect/>
          </a:stretch>
        </p:blipFill>
        <p:spPr>
          <a:xfrm>
            <a:off x="225253" y="1985319"/>
            <a:ext cx="4136852" cy="3245579"/>
          </a:xfrm>
          <a:prstGeom prst="rect">
            <a:avLst/>
          </a:prstGeom>
        </p:spPr>
      </p:pic>
      <p:pic>
        <p:nvPicPr>
          <p:cNvPr id="5" name="Picture 4"/>
          <p:cNvPicPr>
            <a:picLocks noChangeAspect="1"/>
          </p:cNvPicPr>
          <p:nvPr/>
        </p:nvPicPr>
        <p:blipFill>
          <a:blip r:embed="rId7"/>
          <a:stretch>
            <a:fillRect/>
          </a:stretch>
        </p:blipFill>
        <p:spPr>
          <a:xfrm>
            <a:off x="4521671" y="2957383"/>
            <a:ext cx="4147869" cy="1637785"/>
          </a:xfrm>
          <a:prstGeom prst="rect">
            <a:avLst/>
          </a:prstGeom>
        </p:spPr>
      </p:pic>
    </p:spTree>
    <p:extLst>
      <p:ext uri="{BB962C8B-B14F-4D97-AF65-F5344CB8AC3E}">
        <p14:creationId xmlns:p14="http://schemas.microsoft.com/office/powerpoint/2010/main" val="2733355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Helping you </a:t>
            </a:r>
            <a:br>
              <a:rPr lang="en-US" dirty="0" smtClean="0"/>
            </a:br>
            <a:r>
              <a:rPr lang="en-US" dirty="0" smtClean="0"/>
              <a:t>help your insureds</a:t>
            </a:r>
            <a:endParaRPr lang="en-US" dirty="0"/>
          </a:p>
        </p:txBody>
      </p:sp>
      <p:sp>
        <p:nvSpPr>
          <p:cNvPr id="6" name="Text Placeholder 5"/>
          <p:cNvSpPr>
            <a:spLocks noGrp="1"/>
          </p:cNvSpPr>
          <p:nvPr>
            <p:ph type="body" sz="quarter" idx="10"/>
          </p:nvPr>
        </p:nvSpPr>
        <p:spPr/>
        <p:txBody>
          <a:bodyPr/>
          <a:lstStyle/>
          <a:p>
            <a:r>
              <a:rPr lang="en-US" dirty="0" smtClean="0"/>
              <a:t>Navigating this new frontier requires teamwork</a:t>
            </a:r>
            <a:endParaRPr lang="en-US" dirty="0"/>
          </a:p>
        </p:txBody>
      </p:sp>
    </p:spTree>
    <p:extLst>
      <p:ext uri="{BB962C8B-B14F-4D97-AF65-F5344CB8AC3E}">
        <p14:creationId xmlns:p14="http://schemas.microsoft.com/office/powerpoint/2010/main" val="2026461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166"/>
            <a:ext cx="7589520" cy="548640"/>
          </a:xfrm>
        </p:spPr>
        <p:txBody>
          <a:bodyPr/>
          <a:lstStyle/>
          <a:p>
            <a:r>
              <a:rPr lang="en-US" dirty="0" smtClean="0"/>
              <a:t>Q1 2021: How Can Insurance Agents Prepare Their Clients?	</a:t>
            </a:r>
            <a:endParaRPr lang="en-US" dirty="0"/>
          </a:p>
        </p:txBody>
      </p:sp>
      <p:sp>
        <p:nvSpPr>
          <p:cNvPr id="3" name="Text Placeholder 2"/>
          <p:cNvSpPr>
            <a:spLocks noGrp="1"/>
          </p:cNvSpPr>
          <p:nvPr>
            <p:ph type="body" sz="quarter" idx="15"/>
          </p:nvPr>
        </p:nvSpPr>
        <p:spPr>
          <a:xfrm>
            <a:off x="914400" y="1021195"/>
            <a:ext cx="7589520" cy="182880"/>
          </a:xfrm>
        </p:spPr>
        <p:txBody>
          <a:bodyPr/>
          <a:lstStyle/>
          <a:p>
            <a:r>
              <a:rPr lang="en-US" dirty="0" smtClean="0"/>
              <a:t>Having these efforts in place will make insureds more desirable to the insurance marketplace</a:t>
            </a:r>
            <a:endParaRPr lang="en-US" dirty="0"/>
          </a:p>
        </p:txBody>
      </p:sp>
      <p:sp>
        <p:nvSpPr>
          <p:cNvPr id="4" name="Content Placeholder 3"/>
          <p:cNvSpPr>
            <a:spLocks noGrp="1"/>
          </p:cNvSpPr>
          <p:nvPr>
            <p:ph idx="16"/>
          </p:nvPr>
        </p:nvSpPr>
        <p:spPr/>
        <p:txBody>
          <a:bodyPr/>
          <a:lstStyle/>
          <a:p>
            <a:pPr marL="285750" indent="-285750">
              <a:lnSpc>
                <a:spcPct val="150000"/>
              </a:lnSpc>
              <a:buClr>
                <a:schemeClr val="accent1"/>
              </a:buClr>
              <a:buSzPct val="150000"/>
              <a:buFont typeface="Arial" panose="020B0604020202020204" pitchFamily="34" charset="0"/>
              <a:buChar char="•"/>
            </a:pPr>
            <a:r>
              <a:rPr lang="en-US" sz="1400" dirty="0" smtClean="0"/>
              <a:t>Plan early for the renewal</a:t>
            </a:r>
          </a:p>
          <a:p>
            <a:pPr marL="285750" indent="-285750">
              <a:lnSpc>
                <a:spcPct val="150000"/>
              </a:lnSpc>
              <a:buClr>
                <a:schemeClr val="accent1"/>
              </a:buClr>
              <a:buSzPct val="150000"/>
              <a:buFont typeface="Arial" panose="020B0604020202020204" pitchFamily="34" charset="0"/>
              <a:buChar char="•"/>
            </a:pPr>
            <a:r>
              <a:rPr lang="en-US" sz="1400" dirty="0"/>
              <a:t>Expect the need to provide </a:t>
            </a:r>
            <a:r>
              <a:rPr lang="en-US" sz="1400" dirty="0" smtClean="0"/>
              <a:t>more information than in the past</a:t>
            </a:r>
          </a:p>
          <a:p>
            <a:pPr marL="285750" indent="-285750">
              <a:lnSpc>
                <a:spcPct val="150000"/>
              </a:lnSpc>
              <a:buClr>
                <a:schemeClr val="accent1"/>
              </a:buClr>
              <a:buSzPct val="150000"/>
              <a:buFont typeface="Arial" panose="020B0604020202020204" pitchFamily="34" charset="0"/>
              <a:buChar char="•"/>
            </a:pPr>
            <a:r>
              <a:rPr lang="en-US" sz="1400" dirty="0" smtClean="0"/>
              <a:t>It is no longer a buyer’s market – insurers are not beholden to a timeline for indications that are 3-months </a:t>
            </a:r>
            <a:r>
              <a:rPr lang="en-US" sz="1400" dirty="0" smtClean="0"/>
              <a:t>or more from </a:t>
            </a:r>
            <a:r>
              <a:rPr lang="en-US" sz="1400" dirty="0" smtClean="0"/>
              <a:t>renewal date</a:t>
            </a:r>
          </a:p>
          <a:p>
            <a:pPr marL="285750" indent="-285750">
              <a:lnSpc>
                <a:spcPct val="150000"/>
              </a:lnSpc>
              <a:buClr>
                <a:schemeClr val="accent1"/>
              </a:buClr>
              <a:buSzPct val="150000"/>
              <a:buFont typeface="Arial" panose="020B0604020202020204" pitchFamily="34" charset="0"/>
              <a:buChar char="•"/>
            </a:pPr>
            <a:r>
              <a:rPr lang="en-US" sz="1400" dirty="0" smtClean="0"/>
              <a:t>Expect </a:t>
            </a:r>
            <a:r>
              <a:rPr lang="en-US" sz="1400" dirty="0" smtClean="0"/>
              <a:t>significant premium </a:t>
            </a:r>
            <a:r>
              <a:rPr lang="en-US" sz="1400" dirty="0" smtClean="0"/>
              <a:t>increases – communicate this early</a:t>
            </a:r>
          </a:p>
          <a:p>
            <a:pPr marL="285750" indent="-285750">
              <a:lnSpc>
                <a:spcPct val="150000"/>
              </a:lnSpc>
              <a:buClr>
                <a:schemeClr val="accent1"/>
              </a:buClr>
              <a:buSzPct val="150000"/>
              <a:buFont typeface="Arial" panose="020B0604020202020204" pitchFamily="34" charset="0"/>
              <a:buChar char="•"/>
            </a:pPr>
            <a:r>
              <a:rPr lang="en-US" sz="1400" dirty="0" smtClean="0"/>
              <a:t>Tell your insured they may need to participate in an underwriting call</a:t>
            </a:r>
          </a:p>
          <a:p>
            <a:pPr marL="285750" indent="-285750">
              <a:lnSpc>
                <a:spcPct val="150000"/>
              </a:lnSpc>
              <a:buClr>
                <a:schemeClr val="accent1"/>
              </a:buClr>
              <a:buSzPct val="150000"/>
              <a:buFont typeface="Arial" panose="020B0604020202020204" pitchFamily="34" charset="0"/>
              <a:buChar char="•"/>
            </a:pPr>
            <a:r>
              <a:rPr lang="en-US" sz="1400" dirty="0" smtClean="0"/>
              <a:t>Expect to have scanning technologies play into the underwriting process</a:t>
            </a:r>
          </a:p>
          <a:p>
            <a:pPr marL="285750" indent="-285750">
              <a:lnSpc>
                <a:spcPct val="150000"/>
              </a:lnSpc>
              <a:buClr>
                <a:schemeClr val="accent1"/>
              </a:buClr>
              <a:buSzPct val="150000"/>
              <a:buFont typeface="Arial" panose="020B0604020202020204" pitchFamily="34" charset="0"/>
              <a:buChar char="•"/>
            </a:pPr>
            <a:r>
              <a:rPr lang="en-US" sz="1400" dirty="0"/>
              <a:t>Learn the basics of a ransomware supplemental application (see next </a:t>
            </a:r>
            <a:r>
              <a:rPr lang="en-US" sz="1400" dirty="0" smtClean="0"/>
              <a:t>slides)</a:t>
            </a:r>
            <a:endParaRPr lang="en-US" sz="1400" dirty="0"/>
          </a:p>
          <a:p>
            <a:pPr>
              <a:lnSpc>
                <a:spcPct val="150000"/>
              </a:lnSpc>
              <a:buClr>
                <a:schemeClr val="accent1"/>
              </a:buClr>
              <a:buSzPct val="150000"/>
            </a:pPr>
            <a:endParaRPr lang="en-US" sz="1400" dirty="0" smtClean="0"/>
          </a:p>
          <a:p>
            <a:pPr>
              <a:lnSpc>
                <a:spcPct val="150000"/>
              </a:lnSpc>
              <a:buClr>
                <a:schemeClr val="accent1"/>
              </a:buClr>
              <a:buSzPct val="150000"/>
            </a:pPr>
            <a:endParaRPr lang="en-US" sz="1400" dirty="0"/>
          </a:p>
        </p:txBody>
      </p:sp>
    </p:spTree>
    <p:extLst>
      <p:ext uri="{BB962C8B-B14F-4D97-AF65-F5344CB8AC3E}">
        <p14:creationId xmlns:p14="http://schemas.microsoft.com/office/powerpoint/2010/main" val="170765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Ransomware Supplemental Application</a:t>
            </a:r>
            <a:endParaRPr lang="en-US" dirty="0"/>
          </a:p>
        </p:txBody>
      </p:sp>
      <p:pic>
        <p:nvPicPr>
          <p:cNvPr id="4" name="Picture 3"/>
          <p:cNvPicPr>
            <a:picLocks noChangeAspect="1"/>
          </p:cNvPicPr>
          <p:nvPr/>
        </p:nvPicPr>
        <p:blipFill>
          <a:blip r:embed="rId2"/>
          <a:stretch>
            <a:fillRect/>
          </a:stretch>
        </p:blipFill>
        <p:spPr>
          <a:xfrm>
            <a:off x="1238982" y="1259157"/>
            <a:ext cx="6287233" cy="4737195"/>
          </a:xfrm>
          <a:prstGeom prst="rect">
            <a:avLst/>
          </a:prstGeom>
        </p:spPr>
      </p:pic>
    </p:spTree>
    <p:extLst>
      <p:ext uri="{BB962C8B-B14F-4D97-AF65-F5344CB8AC3E}">
        <p14:creationId xmlns:p14="http://schemas.microsoft.com/office/powerpoint/2010/main" val="3759723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Ransomware Supplemental Application</a:t>
            </a:r>
            <a:endParaRPr lang="en-US" dirty="0"/>
          </a:p>
        </p:txBody>
      </p:sp>
      <p:pic>
        <p:nvPicPr>
          <p:cNvPr id="3" name="Picture 2"/>
          <p:cNvPicPr>
            <a:picLocks noChangeAspect="1"/>
          </p:cNvPicPr>
          <p:nvPr/>
        </p:nvPicPr>
        <p:blipFill>
          <a:blip r:embed="rId2"/>
          <a:stretch>
            <a:fillRect/>
          </a:stretch>
        </p:blipFill>
        <p:spPr>
          <a:xfrm>
            <a:off x="1684675" y="960120"/>
            <a:ext cx="5450541" cy="5791200"/>
          </a:xfrm>
          <a:prstGeom prst="rect">
            <a:avLst/>
          </a:prstGeom>
        </p:spPr>
      </p:pic>
    </p:spTree>
    <p:extLst>
      <p:ext uri="{BB962C8B-B14F-4D97-AF65-F5344CB8AC3E}">
        <p14:creationId xmlns:p14="http://schemas.microsoft.com/office/powerpoint/2010/main" val="176187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Ransomware Supplemental Application</a:t>
            </a:r>
            <a:endParaRPr lang="en-US" dirty="0"/>
          </a:p>
        </p:txBody>
      </p:sp>
      <p:pic>
        <p:nvPicPr>
          <p:cNvPr id="4" name="Picture 3"/>
          <p:cNvPicPr>
            <a:picLocks noChangeAspect="1"/>
          </p:cNvPicPr>
          <p:nvPr/>
        </p:nvPicPr>
        <p:blipFill>
          <a:blip r:embed="rId2"/>
          <a:stretch>
            <a:fillRect/>
          </a:stretch>
        </p:blipFill>
        <p:spPr>
          <a:xfrm>
            <a:off x="1128712" y="2085975"/>
            <a:ext cx="6886575" cy="2686050"/>
          </a:xfrm>
          <a:prstGeom prst="rect">
            <a:avLst/>
          </a:prstGeom>
        </p:spPr>
      </p:pic>
    </p:spTree>
    <p:extLst>
      <p:ext uri="{BB962C8B-B14F-4D97-AF65-F5344CB8AC3E}">
        <p14:creationId xmlns:p14="http://schemas.microsoft.com/office/powerpoint/2010/main" val="2388493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166"/>
            <a:ext cx="7589520" cy="548640"/>
          </a:xfrm>
        </p:spPr>
        <p:txBody>
          <a:bodyPr/>
          <a:lstStyle/>
          <a:p>
            <a:r>
              <a:rPr lang="en-US" dirty="0" smtClean="0"/>
              <a:t>Q1 2021: How Can Insured’s Prepare For Their Cyber Insurance Renewal?	</a:t>
            </a:r>
            <a:endParaRPr lang="en-US" dirty="0"/>
          </a:p>
        </p:txBody>
      </p:sp>
      <p:sp>
        <p:nvSpPr>
          <p:cNvPr id="3" name="Text Placeholder 2"/>
          <p:cNvSpPr>
            <a:spLocks noGrp="1"/>
          </p:cNvSpPr>
          <p:nvPr>
            <p:ph type="body" sz="quarter" idx="15"/>
          </p:nvPr>
        </p:nvSpPr>
        <p:spPr>
          <a:xfrm>
            <a:off x="914400" y="1021195"/>
            <a:ext cx="7589520" cy="182880"/>
          </a:xfrm>
        </p:spPr>
        <p:txBody>
          <a:bodyPr/>
          <a:lstStyle/>
          <a:p>
            <a:r>
              <a:rPr lang="en-US" dirty="0" smtClean="0"/>
              <a:t>Having these efforts in place will make insureds more desirable to the insurance marketplace</a:t>
            </a:r>
            <a:endParaRPr lang="en-US" dirty="0"/>
          </a:p>
        </p:txBody>
      </p:sp>
      <p:sp>
        <p:nvSpPr>
          <p:cNvPr id="4" name="Content Placeholder 3"/>
          <p:cNvSpPr>
            <a:spLocks noGrp="1"/>
          </p:cNvSpPr>
          <p:nvPr>
            <p:ph idx="16"/>
          </p:nvPr>
        </p:nvSpPr>
        <p:spPr/>
        <p:txBody>
          <a:bodyPr/>
          <a:lstStyle/>
          <a:p>
            <a:pPr marL="285750" indent="-285750">
              <a:lnSpc>
                <a:spcPct val="150000"/>
              </a:lnSpc>
              <a:buClr>
                <a:schemeClr val="accent1"/>
              </a:buClr>
              <a:buSzPct val="150000"/>
              <a:buFont typeface="Arial" panose="020B0604020202020204" pitchFamily="34" charset="0"/>
              <a:buChar char="•"/>
            </a:pPr>
            <a:r>
              <a:rPr lang="en-US" sz="1400" dirty="0"/>
              <a:t>Have a plan for managing information risk that includes ransomware recovery</a:t>
            </a:r>
          </a:p>
          <a:p>
            <a:pPr marL="285750" indent="-285750">
              <a:lnSpc>
                <a:spcPct val="150000"/>
              </a:lnSpc>
              <a:buClr>
                <a:schemeClr val="accent1"/>
              </a:buClr>
              <a:buSzPct val="150000"/>
              <a:buFont typeface="Arial" panose="020B0604020202020204" pitchFamily="34" charset="0"/>
              <a:buChar char="•"/>
            </a:pPr>
            <a:r>
              <a:rPr lang="en-US" sz="1400" dirty="0" smtClean="0"/>
              <a:t>Implementation </a:t>
            </a:r>
            <a:r>
              <a:rPr lang="en-US" sz="1400" dirty="0"/>
              <a:t>of Multi-Factor Authentication (MFA</a:t>
            </a:r>
            <a:r>
              <a:rPr lang="en-US" sz="1400" dirty="0" smtClean="0"/>
              <a:t>) </a:t>
            </a:r>
            <a:endParaRPr lang="en-US" sz="1400" dirty="0"/>
          </a:p>
          <a:p>
            <a:pPr marL="285750" indent="-285750">
              <a:lnSpc>
                <a:spcPct val="150000"/>
              </a:lnSpc>
              <a:buClr>
                <a:schemeClr val="accent1"/>
              </a:buClr>
              <a:buSzPct val="150000"/>
              <a:buFont typeface="Arial" panose="020B0604020202020204" pitchFamily="34" charset="0"/>
              <a:buChar char="•"/>
            </a:pPr>
            <a:r>
              <a:rPr lang="en-US" sz="1400" dirty="0"/>
              <a:t>Properly configure Remote Desktop Protocols (RDP</a:t>
            </a:r>
            <a:r>
              <a:rPr lang="en-US" sz="1400" dirty="0" smtClean="0"/>
              <a:t>) </a:t>
            </a:r>
            <a:endParaRPr lang="en-US" sz="1400" dirty="0"/>
          </a:p>
          <a:p>
            <a:pPr marL="285750" indent="-285750">
              <a:lnSpc>
                <a:spcPct val="150000"/>
              </a:lnSpc>
              <a:buClr>
                <a:schemeClr val="accent1"/>
              </a:buClr>
              <a:buSzPct val="150000"/>
              <a:buFont typeface="Arial" panose="020B0604020202020204" pitchFamily="34" charset="0"/>
              <a:buChar char="•"/>
            </a:pPr>
            <a:r>
              <a:rPr lang="en-US" sz="1400" dirty="0"/>
              <a:t>Deployment of advanced endpoint </a:t>
            </a:r>
            <a:r>
              <a:rPr lang="en-US" sz="1400" dirty="0" smtClean="0"/>
              <a:t>protection or EDR </a:t>
            </a:r>
            <a:endParaRPr lang="en-US" sz="1400" dirty="0"/>
          </a:p>
          <a:p>
            <a:pPr marL="285750" indent="-285750">
              <a:lnSpc>
                <a:spcPct val="150000"/>
              </a:lnSpc>
              <a:buClr>
                <a:schemeClr val="accent1"/>
              </a:buClr>
              <a:buSzPct val="150000"/>
              <a:buFont typeface="Arial" panose="020B0604020202020204" pitchFamily="34" charset="0"/>
              <a:buChar char="•"/>
            </a:pPr>
            <a:r>
              <a:rPr lang="en-US" sz="1400" dirty="0"/>
              <a:t>Ongoing employee training in InfoSec best practices</a:t>
            </a:r>
          </a:p>
          <a:p>
            <a:pPr marL="285750" indent="-285750">
              <a:lnSpc>
                <a:spcPct val="150000"/>
              </a:lnSpc>
              <a:buClr>
                <a:schemeClr val="accent1"/>
              </a:buClr>
              <a:buSzPct val="150000"/>
              <a:buFont typeface="Arial" panose="020B0604020202020204" pitchFamily="34" charset="0"/>
              <a:buChar char="•"/>
            </a:pPr>
            <a:r>
              <a:rPr lang="en-US" sz="1400" dirty="0"/>
              <a:t>Phishing simulation campaigns</a:t>
            </a:r>
          </a:p>
          <a:p>
            <a:pPr marL="285750" indent="-285750">
              <a:lnSpc>
                <a:spcPct val="150000"/>
              </a:lnSpc>
              <a:buClr>
                <a:schemeClr val="accent1"/>
              </a:buClr>
              <a:buSzPct val="150000"/>
              <a:buFont typeface="Arial" panose="020B0604020202020204" pitchFamily="34" charset="0"/>
              <a:buChar char="•"/>
            </a:pPr>
            <a:r>
              <a:rPr lang="en-US" sz="1400" dirty="0"/>
              <a:t>Software patch </a:t>
            </a:r>
            <a:r>
              <a:rPr lang="en-US" sz="1400" dirty="0" smtClean="0"/>
              <a:t>management</a:t>
            </a:r>
            <a:endParaRPr lang="en-US" sz="2200" dirty="0"/>
          </a:p>
          <a:p>
            <a:pPr marL="285750" indent="-285750">
              <a:lnSpc>
                <a:spcPct val="150000"/>
              </a:lnSpc>
              <a:buClr>
                <a:schemeClr val="accent1"/>
              </a:buClr>
              <a:buSzPct val="150000"/>
              <a:buFont typeface="Arial" panose="020B0604020202020204" pitchFamily="34" charset="0"/>
              <a:buChar char="•"/>
            </a:pPr>
            <a:r>
              <a:rPr lang="en-US" sz="1400" dirty="0"/>
              <a:t>3-2-1 data back-up strategy </a:t>
            </a:r>
            <a:endParaRPr lang="en-US" sz="1400" dirty="0" smtClean="0"/>
          </a:p>
          <a:p>
            <a:pPr marL="860425" lvl="1" indent="-285750">
              <a:lnSpc>
                <a:spcPct val="150000"/>
              </a:lnSpc>
              <a:buClr>
                <a:schemeClr val="accent1"/>
              </a:buClr>
              <a:buSzPct val="150000"/>
              <a:buFont typeface="Arial" panose="020B0604020202020204" pitchFamily="34" charset="0"/>
              <a:buChar char="•"/>
            </a:pPr>
            <a:r>
              <a:rPr lang="en-US" sz="1400" dirty="0" smtClean="0">
                <a:solidFill>
                  <a:schemeClr val="bg1">
                    <a:lumMod val="65000"/>
                  </a:schemeClr>
                </a:solidFill>
                <a:latin typeface="Arial" panose="020B0604020202020204" pitchFamily="34" charset="0"/>
                <a:cs typeface="Arial" panose="020B0604020202020204" pitchFamily="34" charset="0"/>
              </a:rPr>
              <a:t>3 </a:t>
            </a:r>
            <a:r>
              <a:rPr lang="en-US" sz="1400" dirty="0">
                <a:solidFill>
                  <a:schemeClr val="bg1">
                    <a:lumMod val="65000"/>
                  </a:schemeClr>
                </a:solidFill>
                <a:latin typeface="Arial" panose="020B0604020202020204" pitchFamily="34" charset="0"/>
                <a:cs typeface="Arial" panose="020B0604020202020204" pitchFamily="34" charset="0"/>
              </a:rPr>
              <a:t>copies; 2 local, but on different mediums; 1 </a:t>
            </a:r>
            <a:r>
              <a:rPr lang="en-US" sz="1400" dirty="0" smtClean="0">
                <a:solidFill>
                  <a:schemeClr val="bg1">
                    <a:lumMod val="65000"/>
                  </a:schemeClr>
                </a:solidFill>
                <a:latin typeface="Arial" panose="020B0604020202020204" pitchFamily="34" charset="0"/>
                <a:cs typeface="Arial" panose="020B0604020202020204" pitchFamily="34" charset="0"/>
              </a:rPr>
              <a:t>off-site</a:t>
            </a:r>
          </a:p>
          <a:p>
            <a:pPr marL="860425" lvl="1" indent="-285750">
              <a:lnSpc>
                <a:spcPct val="150000"/>
              </a:lnSpc>
              <a:buClr>
                <a:schemeClr val="accent1"/>
              </a:buClr>
              <a:buSzPct val="150000"/>
              <a:buFont typeface="Arial" panose="020B0604020202020204" pitchFamily="34" charset="0"/>
              <a:buChar char="•"/>
            </a:pPr>
            <a:r>
              <a:rPr lang="en-US" sz="1400" dirty="0">
                <a:solidFill>
                  <a:schemeClr val="bg1">
                    <a:lumMod val="65000"/>
                  </a:schemeClr>
                </a:solidFill>
                <a:latin typeface="Arial" panose="020B0604020202020204" pitchFamily="34" charset="0"/>
                <a:cs typeface="Arial" panose="020B0604020202020204" pitchFamily="34" charset="0"/>
              </a:rPr>
              <a:t>S</a:t>
            </a:r>
            <a:r>
              <a:rPr lang="en-US" sz="1400" dirty="0" smtClean="0">
                <a:solidFill>
                  <a:schemeClr val="bg1">
                    <a:lumMod val="65000"/>
                  </a:schemeClr>
                </a:solidFill>
                <a:latin typeface="Arial" panose="020B0604020202020204" pitchFamily="34" charset="0"/>
                <a:cs typeface="Arial" panose="020B0604020202020204" pitchFamily="34" charset="0"/>
              </a:rPr>
              <a:t>egregated from the primary network </a:t>
            </a:r>
          </a:p>
          <a:p>
            <a:pPr marL="860425" lvl="1" indent="-285750">
              <a:lnSpc>
                <a:spcPct val="150000"/>
              </a:lnSpc>
              <a:buClr>
                <a:schemeClr val="accent1"/>
              </a:buClr>
              <a:buSzPct val="150000"/>
              <a:buFont typeface="Arial" panose="020B0604020202020204" pitchFamily="34" charset="0"/>
              <a:buChar char="•"/>
            </a:pPr>
            <a:r>
              <a:rPr lang="en-US" sz="1400" dirty="0">
                <a:solidFill>
                  <a:schemeClr val="bg1">
                    <a:lumMod val="65000"/>
                  </a:schemeClr>
                </a:solidFill>
                <a:latin typeface="Arial" panose="020B0604020202020204" pitchFamily="34" charset="0"/>
                <a:cs typeface="Arial" panose="020B0604020202020204" pitchFamily="34" charset="0"/>
              </a:rPr>
              <a:t>E</a:t>
            </a:r>
            <a:r>
              <a:rPr lang="en-US" sz="1400" dirty="0" smtClean="0">
                <a:solidFill>
                  <a:schemeClr val="bg1">
                    <a:lumMod val="65000"/>
                  </a:schemeClr>
                </a:solidFill>
                <a:latin typeface="Arial" panose="020B0604020202020204" pitchFamily="34" charset="0"/>
                <a:cs typeface="Arial" panose="020B0604020202020204" pitchFamily="34" charset="0"/>
              </a:rPr>
              <a:t>ncrypted </a:t>
            </a:r>
            <a:r>
              <a:rPr lang="en-US" sz="1400" dirty="0">
                <a:solidFill>
                  <a:schemeClr val="bg1">
                    <a:lumMod val="65000"/>
                  </a:schemeClr>
                </a:solidFill>
                <a:latin typeface="Arial" panose="020B0604020202020204" pitchFamily="34" charset="0"/>
                <a:cs typeface="Arial" panose="020B0604020202020204" pitchFamily="34" charset="0"/>
              </a:rPr>
              <a:t>and tested regularly</a:t>
            </a:r>
          </a:p>
        </p:txBody>
      </p:sp>
      <p:sp>
        <p:nvSpPr>
          <p:cNvPr id="7" name="Action Button: Help 6">
            <a:hlinkClick r:id="rId3" action="ppaction://hlinksldjump" highlightClick="1"/>
          </p:cNvPr>
          <p:cNvSpPr/>
          <p:nvPr/>
        </p:nvSpPr>
        <p:spPr>
          <a:xfrm>
            <a:off x="5532120" y="2249424"/>
            <a:ext cx="356616" cy="301752"/>
          </a:xfrm>
          <a:prstGeom prst="actionButtonHel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Action Button: Help 7">
            <a:hlinkClick r:id="rId4" action="ppaction://hlinksldjump" highlightClick="1"/>
          </p:cNvPr>
          <p:cNvSpPr/>
          <p:nvPr/>
        </p:nvSpPr>
        <p:spPr>
          <a:xfrm>
            <a:off x="5532120" y="2688336"/>
            <a:ext cx="356616" cy="310896"/>
          </a:xfrm>
          <a:prstGeom prst="actionButtonHel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Action Button: Help 8">
            <a:hlinkClick r:id="rId5" action="ppaction://hlinksldjump" highlightClick="1"/>
          </p:cNvPr>
          <p:cNvSpPr/>
          <p:nvPr/>
        </p:nvSpPr>
        <p:spPr>
          <a:xfrm>
            <a:off x="5559552" y="3154680"/>
            <a:ext cx="329184" cy="310896"/>
          </a:xfrm>
          <a:prstGeom prst="actionButtonHel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25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we can help</a:t>
            </a:r>
            <a:endParaRPr lang="en-US" dirty="0"/>
          </a:p>
        </p:txBody>
      </p:sp>
    </p:spTree>
    <p:extLst>
      <p:ext uri="{BB962C8B-B14F-4D97-AF65-F5344CB8AC3E}">
        <p14:creationId xmlns:p14="http://schemas.microsoft.com/office/powerpoint/2010/main" val="969295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RPS Help?</a:t>
            </a:r>
            <a:endParaRPr lang="en-US" dirty="0"/>
          </a:p>
        </p:txBody>
      </p:sp>
      <p:sp>
        <p:nvSpPr>
          <p:cNvPr id="4" name="Content Placeholder 3"/>
          <p:cNvSpPr>
            <a:spLocks noGrp="1"/>
          </p:cNvSpPr>
          <p:nvPr>
            <p:ph idx="16"/>
          </p:nvPr>
        </p:nvSpPr>
        <p:spPr/>
        <p:txBody>
          <a:bodyPr/>
          <a:lstStyle/>
          <a:p>
            <a:pPr>
              <a:lnSpc>
                <a:spcPct val="150000"/>
              </a:lnSpc>
              <a:buClr>
                <a:schemeClr val="accent1"/>
              </a:buClr>
              <a:buSzPct val="150000"/>
              <a:buFont typeface="Arial" panose="020B0604020202020204" pitchFamily="34" charset="0"/>
              <a:buChar char="•"/>
            </a:pPr>
            <a:r>
              <a:rPr lang="en-US" sz="1400" dirty="0">
                <a:sym typeface="Wingdings" panose="05000000000000000000" pitchFamily="2" charset="2"/>
              </a:rPr>
              <a:t>Large, national Executive Lines Team &gt; 100 </a:t>
            </a:r>
            <a:r>
              <a:rPr lang="en-US" sz="1400" dirty="0" smtClean="0">
                <a:sym typeface="Wingdings" panose="05000000000000000000" pitchFamily="2" charset="2"/>
              </a:rPr>
              <a:t>strong, leveraging </a:t>
            </a:r>
            <a:r>
              <a:rPr lang="en-US" sz="1400" dirty="0">
                <a:sym typeface="Wingdings" panose="05000000000000000000" pitchFamily="2" charset="2"/>
              </a:rPr>
              <a:t>&gt; $100M in written </a:t>
            </a:r>
            <a:r>
              <a:rPr lang="en-US" sz="1400" dirty="0" smtClean="0">
                <a:sym typeface="Wingdings" panose="05000000000000000000" pitchFamily="2" charset="2"/>
              </a:rPr>
              <a:t>       stand-alone </a:t>
            </a:r>
            <a:r>
              <a:rPr lang="en-US" sz="1400" dirty="0">
                <a:sym typeface="Wingdings" panose="05000000000000000000" pitchFamily="2" charset="2"/>
              </a:rPr>
              <a:t>cyber premium </a:t>
            </a:r>
          </a:p>
          <a:p>
            <a:pPr lvl="1">
              <a:lnSpc>
                <a:spcPct val="150000"/>
              </a:lnSpc>
              <a:buClr>
                <a:schemeClr val="accent1"/>
              </a:buClr>
              <a:buSzPct val="150000"/>
              <a:buFont typeface="Arial" panose="020B0604020202020204" pitchFamily="34" charset="0"/>
              <a:buChar char="•"/>
            </a:pPr>
            <a:r>
              <a:rPr lang="en-US" sz="1200" dirty="0">
                <a:solidFill>
                  <a:schemeClr val="tx1">
                    <a:lumMod val="60000"/>
                    <a:lumOff val="40000"/>
                  </a:schemeClr>
                </a:solidFill>
                <a:sym typeface="Wingdings" panose="05000000000000000000" pitchFamily="2" charset="2"/>
              </a:rPr>
              <a:t>Securing best </a:t>
            </a:r>
            <a:r>
              <a:rPr lang="en-US" sz="1200" dirty="0" smtClean="0">
                <a:solidFill>
                  <a:schemeClr val="tx1">
                    <a:lumMod val="60000"/>
                    <a:lumOff val="40000"/>
                  </a:schemeClr>
                </a:solidFill>
                <a:sym typeface="Wingdings" panose="05000000000000000000" pitchFamily="2" charset="2"/>
              </a:rPr>
              <a:t>pricing and terms available</a:t>
            </a:r>
            <a:endParaRPr lang="en-US" sz="1200" dirty="0">
              <a:solidFill>
                <a:schemeClr val="tx1">
                  <a:lumMod val="60000"/>
                  <a:lumOff val="40000"/>
                </a:schemeClr>
              </a:solidFill>
              <a:sym typeface="Wingdings" panose="05000000000000000000" pitchFamily="2" charset="2"/>
            </a:endParaRPr>
          </a:p>
          <a:p>
            <a:pPr lvl="1">
              <a:lnSpc>
                <a:spcPct val="150000"/>
              </a:lnSpc>
              <a:buClr>
                <a:schemeClr val="accent1"/>
              </a:buClr>
              <a:buSzPct val="150000"/>
              <a:buFont typeface="Arial" panose="020B0604020202020204" pitchFamily="34" charset="0"/>
              <a:buChar char="•"/>
            </a:pPr>
            <a:r>
              <a:rPr lang="en-US" sz="1200" dirty="0">
                <a:solidFill>
                  <a:schemeClr val="tx1">
                    <a:lumMod val="60000"/>
                    <a:lumOff val="40000"/>
                  </a:schemeClr>
                </a:solidFill>
                <a:sym typeface="Wingdings" panose="05000000000000000000" pitchFamily="2" charset="2"/>
              </a:rPr>
              <a:t>Providing claims advocacy</a:t>
            </a:r>
          </a:p>
          <a:p>
            <a:pPr>
              <a:lnSpc>
                <a:spcPct val="150000"/>
              </a:lnSpc>
              <a:buClr>
                <a:schemeClr val="accent1"/>
              </a:buClr>
              <a:buSzPct val="150000"/>
              <a:buFont typeface="Arial" panose="020B0604020202020204" pitchFamily="34" charset="0"/>
              <a:buChar char="•"/>
            </a:pPr>
            <a:r>
              <a:rPr lang="en-US" sz="1400" dirty="0">
                <a:sym typeface="Wingdings" panose="05000000000000000000" pitchFamily="2" charset="2"/>
              </a:rPr>
              <a:t>Exclusive access to RPSSmallBusiness.com</a:t>
            </a:r>
          </a:p>
          <a:p>
            <a:pPr lvl="1">
              <a:lnSpc>
                <a:spcPct val="150000"/>
              </a:lnSpc>
              <a:buClr>
                <a:schemeClr val="accent1"/>
              </a:buClr>
              <a:buSzPct val="150000"/>
              <a:buFont typeface="Arial" panose="020B0604020202020204" pitchFamily="34" charset="0"/>
              <a:buChar char="•"/>
            </a:pPr>
            <a:r>
              <a:rPr lang="en-US" sz="1200" dirty="0" smtClean="0">
                <a:solidFill>
                  <a:schemeClr val="tx1">
                    <a:lumMod val="60000"/>
                    <a:lumOff val="40000"/>
                  </a:schemeClr>
                </a:solidFill>
                <a:sym typeface="Wingdings" panose="05000000000000000000" pitchFamily="2" charset="2"/>
              </a:rPr>
              <a:t>Quote/Bind/Issue 3 admitted cyber markets – 4 questions</a:t>
            </a:r>
          </a:p>
          <a:p>
            <a:pPr>
              <a:lnSpc>
                <a:spcPct val="150000"/>
              </a:lnSpc>
              <a:buClr>
                <a:schemeClr val="accent1"/>
              </a:buClr>
              <a:buSzPct val="150000"/>
              <a:buFont typeface="Arial" panose="020B0604020202020204" pitchFamily="34" charset="0"/>
              <a:buChar char="•"/>
            </a:pPr>
            <a:r>
              <a:rPr lang="en-US" sz="1400" dirty="0">
                <a:sym typeface="Wingdings" panose="05000000000000000000" pitchFamily="2" charset="2"/>
              </a:rPr>
              <a:t>Exclusive products, only available from RPS</a:t>
            </a:r>
          </a:p>
          <a:p>
            <a:pPr indent="0">
              <a:lnSpc>
                <a:spcPct val="150000"/>
              </a:lnSpc>
              <a:buClr>
                <a:schemeClr val="accent1"/>
              </a:buClr>
              <a:buNone/>
            </a:pPr>
            <a:endParaRPr lang="en-US" sz="1050" dirty="0">
              <a:solidFill>
                <a:schemeClr val="tx1">
                  <a:lumMod val="60000"/>
                  <a:lumOff val="40000"/>
                </a:schemeClr>
              </a:solidFill>
            </a:endParaRPr>
          </a:p>
          <a:p>
            <a:pPr lvl="1"/>
            <a:endParaRPr lang="en-US" sz="1100" dirty="0">
              <a:solidFill>
                <a:schemeClr val="tx1">
                  <a:lumMod val="60000"/>
                  <a:lumOff val="40000"/>
                </a:schemeClr>
              </a:solidFill>
            </a:endParaRPr>
          </a:p>
          <a:p>
            <a:endParaRPr lang="en-US" sz="1200" dirty="0"/>
          </a:p>
        </p:txBody>
      </p:sp>
    </p:spTree>
    <p:extLst>
      <p:ext uri="{BB962C8B-B14F-4D97-AF65-F5344CB8AC3E}">
        <p14:creationId xmlns:p14="http://schemas.microsoft.com/office/powerpoint/2010/main" val="209538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RPS Help?</a:t>
            </a:r>
            <a:endParaRPr lang="en-US" dirty="0"/>
          </a:p>
        </p:txBody>
      </p:sp>
      <p:sp>
        <p:nvSpPr>
          <p:cNvPr id="4" name="Content Placeholder 3"/>
          <p:cNvSpPr>
            <a:spLocks noGrp="1"/>
          </p:cNvSpPr>
          <p:nvPr>
            <p:ph idx="16"/>
          </p:nvPr>
        </p:nvSpPr>
        <p:spPr/>
        <p:txBody>
          <a:bodyPr/>
          <a:lstStyle/>
          <a:p>
            <a:pPr>
              <a:lnSpc>
                <a:spcPct val="150000"/>
              </a:lnSpc>
              <a:buClr>
                <a:schemeClr val="accent1"/>
              </a:buClr>
              <a:buSzPct val="150000"/>
              <a:buFont typeface="Arial" panose="020B0604020202020204" pitchFamily="34" charset="0"/>
              <a:buChar char="•"/>
            </a:pPr>
            <a:r>
              <a:rPr lang="en-US" sz="1400" dirty="0" smtClean="0">
                <a:sym typeface="Wingdings" panose="05000000000000000000" pitchFamily="2" charset="2"/>
              </a:rPr>
              <a:t>Proprietary </a:t>
            </a:r>
            <a:r>
              <a:rPr lang="en-US" sz="1400" dirty="0">
                <a:sym typeface="Wingdings" panose="05000000000000000000" pitchFamily="2" charset="2"/>
              </a:rPr>
              <a:t>technology for coverage comparisons – RPS </a:t>
            </a:r>
            <a:r>
              <a:rPr lang="en-US" sz="1400" dirty="0" smtClean="0">
                <a:sym typeface="Wingdings" panose="05000000000000000000" pitchFamily="2" charset="2"/>
              </a:rPr>
              <a:t>CyberCLICK</a:t>
            </a:r>
            <a:r>
              <a:rPr lang="en-US" sz="1400" baseline="80000" dirty="0" smtClean="0">
                <a:sym typeface="Wingdings" panose="05000000000000000000" pitchFamily="2" charset="2"/>
              </a:rPr>
              <a:t>sm</a:t>
            </a:r>
            <a:endParaRPr lang="en-US" sz="1400" baseline="80000" dirty="0">
              <a:sym typeface="Wingdings" panose="05000000000000000000" pitchFamily="2" charset="2"/>
            </a:endParaRPr>
          </a:p>
          <a:p>
            <a:pPr>
              <a:lnSpc>
                <a:spcPct val="150000"/>
              </a:lnSpc>
              <a:buClr>
                <a:schemeClr val="accent1"/>
              </a:buClr>
              <a:buSzPct val="150000"/>
              <a:buFont typeface="Arial" panose="020B0604020202020204" pitchFamily="34" charset="0"/>
              <a:buChar char="•"/>
            </a:pPr>
            <a:r>
              <a:rPr lang="en-US" sz="1400" dirty="0">
                <a:sym typeface="Wingdings" panose="05000000000000000000" pitchFamily="2" charset="2"/>
              </a:rPr>
              <a:t>Broad market reach:</a:t>
            </a:r>
          </a:p>
          <a:p>
            <a:pPr lvl="1">
              <a:lnSpc>
                <a:spcPct val="150000"/>
              </a:lnSpc>
              <a:buClr>
                <a:schemeClr val="accent1"/>
              </a:buClr>
              <a:buSzPct val="150000"/>
              <a:buFont typeface="Arial" panose="020B0604020202020204" pitchFamily="34" charset="0"/>
              <a:buChar char="•"/>
            </a:pPr>
            <a:r>
              <a:rPr lang="en-US" sz="1200" dirty="0" smtClean="0">
                <a:solidFill>
                  <a:schemeClr val="tx1">
                    <a:lumMod val="60000"/>
                    <a:lumOff val="40000"/>
                  </a:schemeClr>
                </a:solidFill>
                <a:sym typeface="Wingdings" panose="05000000000000000000" pitchFamily="2" charset="2"/>
              </a:rPr>
              <a:t>Admitted, surplus lines, domestic, international, </a:t>
            </a:r>
            <a:r>
              <a:rPr lang="en-US" sz="1200" dirty="0" err="1" smtClean="0">
                <a:solidFill>
                  <a:schemeClr val="tx1">
                    <a:lumMod val="60000"/>
                    <a:lumOff val="40000"/>
                  </a:schemeClr>
                </a:solidFill>
                <a:sym typeface="Wingdings" panose="05000000000000000000" pitchFamily="2" charset="2"/>
              </a:rPr>
              <a:t>insurtechs</a:t>
            </a:r>
            <a:endParaRPr lang="en-US" sz="1200" dirty="0" smtClean="0">
              <a:solidFill>
                <a:schemeClr val="tx1">
                  <a:lumMod val="60000"/>
                  <a:lumOff val="40000"/>
                </a:schemeClr>
              </a:solidFill>
              <a:sym typeface="Wingdings" panose="05000000000000000000" pitchFamily="2" charset="2"/>
            </a:endParaRPr>
          </a:p>
          <a:p>
            <a:pPr>
              <a:lnSpc>
                <a:spcPct val="150000"/>
              </a:lnSpc>
              <a:buClr>
                <a:schemeClr val="accent1"/>
              </a:buClr>
              <a:buSzPct val="150000"/>
              <a:buFont typeface="Arial" panose="020B0604020202020204" pitchFamily="34" charset="0"/>
              <a:buChar char="•"/>
            </a:pPr>
            <a:r>
              <a:rPr lang="en-US" sz="1400" dirty="0">
                <a:sym typeface="Wingdings" panose="05000000000000000000" pitchFamily="2" charset="2"/>
              </a:rPr>
              <a:t>Creative approach to mid-size and large cyber risk</a:t>
            </a:r>
          </a:p>
          <a:p>
            <a:pPr lvl="1">
              <a:lnSpc>
                <a:spcPct val="150000"/>
              </a:lnSpc>
              <a:buClr>
                <a:schemeClr val="accent1"/>
              </a:buClr>
              <a:buSzPct val="150000"/>
              <a:buFont typeface="Arial" panose="020B0604020202020204" pitchFamily="34" charset="0"/>
              <a:buChar char="•"/>
            </a:pPr>
            <a:r>
              <a:rPr lang="en-US" sz="1200" dirty="0" smtClean="0">
                <a:solidFill>
                  <a:schemeClr val="tx1">
                    <a:lumMod val="60000"/>
                    <a:lumOff val="40000"/>
                  </a:schemeClr>
                </a:solidFill>
                <a:sym typeface="Wingdings" panose="05000000000000000000" pitchFamily="2" charset="2"/>
              </a:rPr>
              <a:t>Multi-layer towers</a:t>
            </a:r>
          </a:p>
          <a:p>
            <a:pPr lvl="1">
              <a:lnSpc>
                <a:spcPct val="150000"/>
              </a:lnSpc>
              <a:buClr>
                <a:schemeClr val="accent1"/>
              </a:buClr>
              <a:buSzPct val="150000"/>
              <a:buFont typeface="Arial" panose="020B0604020202020204" pitchFamily="34" charset="0"/>
              <a:buChar char="•"/>
            </a:pPr>
            <a:r>
              <a:rPr lang="en-US" sz="1200" dirty="0" smtClean="0">
                <a:solidFill>
                  <a:schemeClr val="tx1">
                    <a:lumMod val="60000"/>
                    <a:lumOff val="40000"/>
                  </a:schemeClr>
                </a:solidFill>
                <a:sym typeface="Wingdings" panose="05000000000000000000" pitchFamily="2" charset="2"/>
              </a:rPr>
              <a:t>Homogeneous programs</a:t>
            </a:r>
          </a:p>
          <a:p>
            <a:pPr>
              <a:lnSpc>
                <a:spcPct val="150000"/>
              </a:lnSpc>
              <a:buClr>
                <a:schemeClr val="accent1"/>
              </a:buClr>
              <a:buSzPct val="150000"/>
              <a:buFont typeface="Arial" panose="020B0604020202020204" pitchFamily="34" charset="0"/>
              <a:buChar char="•"/>
            </a:pPr>
            <a:r>
              <a:rPr lang="en-US" sz="1400" dirty="0">
                <a:sym typeface="Wingdings" panose="05000000000000000000" pitchFamily="2" charset="2"/>
              </a:rPr>
              <a:t>RPS becomes an extension of your team, helping you navigate these changing times</a:t>
            </a:r>
          </a:p>
          <a:p>
            <a:pPr indent="0">
              <a:lnSpc>
                <a:spcPct val="150000"/>
              </a:lnSpc>
              <a:buClr>
                <a:schemeClr val="accent1"/>
              </a:buClr>
              <a:buNone/>
            </a:pPr>
            <a:endParaRPr lang="en-US" sz="1050" dirty="0">
              <a:solidFill>
                <a:schemeClr val="tx1">
                  <a:lumMod val="60000"/>
                  <a:lumOff val="40000"/>
                </a:schemeClr>
              </a:solidFill>
            </a:endParaRPr>
          </a:p>
          <a:p>
            <a:pPr lvl="1"/>
            <a:endParaRPr lang="en-US" sz="1100" dirty="0">
              <a:solidFill>
                <a:schemeClr val="tx1">
                  <a:lumMod val="60000"/>
                  <a:lumOff val="40000"/>
                </a:schemeClr>
              </a:solidFill>
            </a:endParaRPr>
          </a:p>
          <a:p>
            <a:endParaRPr lang="en-US" sz="1200" dirty="0"/>
          </a:p>
        </p:txBody>
      </p:sp>
    </p:spTree>
    <p:extLst>
      <p:ext uri="{BB962C8B-B14F-4D97-AF65-F5344CB8AC3E}">
        <p14:creationId xmlns:p14="http://schemas.microsoft.com/office/powerpoint/2010/main" val="323575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108959" y="1161396"/>
            <a:ext cx="5483105" cy="1828800"/>
          </a:xfrm>
        </p:spPr>
        <p:txBody>
          <a:bodyPr/>
          <a:lstStyle/>
          <a:p>
            <a:r>
              <a:rPr lang="en-US" dirty="0" smtClean="0"/>
              <a:t>The evolution of </a:t>
            </a:r>
            <a:br>
              <a:rPr lang="en-US" dirty="0" smtClean="0"/>
            </a:br>
            <a:r>
              <a:rPr lang="en-US" dirty="0" smtClean="0"/>
              <a:t>cyber insurance</a:t>
            </a:r>
            <a:endParaRPr lang="en-US" dirty="0"/>
          </a:p>
        </p:txBody>
      </p:sp>
    </p:spTree>
    <p:extLst>
      <p:ext uri="{BB962C8B-B14F-4D97-AF65-F5344CB8AC3E}">
        <p14:creationId xmlns:p14="http://schemas.microsoft.com/office/powerpoint/2010/main" val="1708469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Thank you!</a:t>
            </a:r>
            <a:endParaRPr lang="en-US" dirty="0"/>
          </a:p>
        </p:txBody>
      </p:sp>
      <p:sp>
        <p:nvSpPr>
          <p:cNvPr id="5" name="Content Placeholder 1"/>
          <p:cNvSpPr>
            <a:spLocks noGrp="1"/>
          </p:cNvSpPr>
          <p:nvPr>
            <p:ph idx="4294967295"/>
          </p:nvPr>
        </p:nvSpPr>
        <p:spPr>
          <a:xfrm>
            <a:off x="4821607" y="1636035"/>
            <a:ext cx="2526544" cy="4277608"/>
          </a:xfrm>
          <a:prstGeom prst="rect">
            <a:avLst/>
          </a:prstGeom>
        </p:spPr>
        <p:txBody>
          <a:bodyPr/>
          <a:lstStyle/>
          <a:p>
            <a:r>
              <a:rPr lang="en-US" sz="1400" dirty="0" smtClean="0"/>
              <a:t>RPS Presenter Name</a:t>
            </a:r>
          </a:p>
          <a:p>
            <a:r>
              <a:rPr lang="en-US" sz="1400" dirty="0"/>
              <a:t>RPS Presenter Phone</a:t>
            </a:r>
            <a:endParaRPr lang="en-US" sz="1400" dirty="0" smtClean="0"/>
          </a:p>
          <a:p>
            <a:r>
              <a:rPr lang="en-US" sz="1400" dirty="0"/>
              <a:t>RPS Presenter Email</a:t>
            </a:r>
          </a:p>
        </p:txBody>
      </p:sp>
      <p:sp>
        <p:nvSpPr>
          <p:cNvPr id="2" name="TextBox 1"/>
          <p:cNvSpPr txBox="1"/>
          <p:nvPr/>
        </p:nvSpPr>
        <p:spPr>
          <a:xfrm>
            <a:off x="4635795" y="4805917"/>
            <a:ext cx="4316819" cy="1938992"/>
          </a:xfrm>
          <a:prstGeom prst="rect">
            <a:avLst/>
          </a:prstGeom>
          <a:noFill/>
        </p:spPr>
        <p:txBody>
          <a:bodyPr wrap="square" rtlCol="0">
            <a:spAutoFit/>
          </a:bodyPr>
          <a:lstStyle/>
          <a:p>
            <a:pPr algn="just"/>
            <a:r>
              <a:rPr lang="en-US" sz="900" dirty="0"/>
              <a:t>The information contained herein is offered as insurance industry guidance and provided as an overview of current market risks and available coverages and is intended for discussion purposes only.  This publication is not intended to offer legal advice or client-specific risk management advice.  Any description of insurance coverages is not meant to interpret specific coverages that a company may already have in place or that may be generally available.  General insurance descriptions contained herein do not include complete insurance policy definitions, terms, and/or conditions, and should not be relied on for coverage interpretation.  Actual insurance policies must always be consulted for full coverage details and analysis</a:t>
            </a:r>
            <a:r>
              <a:rPr lang="en-US" sz="900" dirty="0" smtClean="0"/>
              <a:t>. </a:t>
            </a:r>
          </a:p>
          <a:p>
            <a:pPr algn="just"/>
            <a:endParaRPr lang="en-US" sz="900" dirty="0"/>
          </a:p>
          <a:p>
            <a:pPr algn="just"/>
            <a:endParaRPr lang="en-US" sz="900" dirty="0" smtClean="0"/>
          </a:p>
          <a:p>
            <a:pPr algn="just"/>
            <a:endParaRPr lang="en-US" sz="1050" dirty="0" smtClean="0"/>
          </a:p>
          <a:p>
            <a:pPr algn="just"/>
            <a:r>
              <a:rPr lang="en-US" sz="800" dirty="0" smtClean="0"/>
              <a:t>© 2021 Risk Placement Services, Inc.</a:t>
            </a:r>
            <a:endParaRPr lang="en-US" sz="800" dirty="0"/>
          </a:p>
        </p:txBody>
      </p:sp>
    </p:spTree>
    <p:extLst>
      <p:ext uri="{BB962C8B-B14F-4D97-AF65-F5344CB8AC3E}">
        <p14:creationId xmlns:p14="http://schemas.microsoft.com/office/powerpoint/2010/main" val="295191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Multi-Factor Authentication (MFA)</a:t>
            </a:r>
            <a:endParaRPr lang="en-US" dirty="0"/>
          </a:p>
        </p:txBody>
      </p:sp>
      <p:sp>
        <p:nvSpPr>
          <p:cNvPr id="3" name="Text Placeholder 2"/>
          <p:cNvSpPr>
            <a:spLocks noGrp="1"/>
          </p:cNvSpPr>
          <p:nvPr>
            <p:ph type="body" sz="quarter" idx="14"/>
          </p:nvPr>
        </p:nvSpPr>
        <p:spPr>
          <a:xfrm>
            <a:off x="3108960" y="1554479"/>
            <a:ext cx="5532120" cy="1298449"/>
          </a:xfrm>
        </p:spPr>
        <p:txBody>
          <a:bodyPr/>
          <a:lstStyle/>
          <a:p>
            <a:r>
              <a:rPr lang="en-US" dirty="0" smtClean="0"/>
              <a:t>Multi-Factor Authentication (MFA) is an authentication method that requires the user to provide two or more verification factors to gain access to a resources such as an application, online account, or a VPN.</a:t>
            </a:r>
          </a:p>
          <a:p>
            <a:r>
              <a:rPr lang="en-US" dirty="0" smtClean="0"/>
              <a:t>Based on three types of additional information:</a:t>
            </a:r>
          </a:p>
          <a:p>
            <a:pPr lvl="1"/>
            <a:r>
              <a:rPr lang="en-US" dirty="0" smtClean="0"/>
              <a:t>Things you know (knowledge), such as a password or PIN</a:t>
            </a:r>
          </a:p>
          <a:p>
            <a:pPr lvl="1"/>
            <a:r>
              <a:rPr lang="en-US" dirty="0" smtClean="0"/>
              <a:t>Things you have (possession), such as a badge or phone</a:t>
            </a:r>
          </a:p>
          <a:p>
            <a:pPr lvl="1"/>
            <a:r>
              <a:rPr lang="en-US" dirty="0" smtClean="0"/>
              <a:t>Things you are (inherence), such as a biometric like fingerprints or voice recognition</a:t>
            </a:r>
            <a:endParaRPr lang="en-US" dirty="0"/>
          </a:p>
        </p:txBody>
      </p:sp>
      <p:pic>
        <p:nvPicPr>
          <p:cNvPr id="6" name="Picture 5"/>
          <p:cNvPicPr>
            <a:picLocks noChangeAspect="1"/>
          </p:cNvPicPr>
          <p:nvPr/>
        </p:nvPicPr>
        <p:blipFill>
          <a:blip r:embed="rId3"/>
          <a:stretch>
            <a:fillRect/>
          </a:stretch>
        </p:blipFill>
        <p:spPr>
          <a:xfrm>
            <a:off x="3218688" y="4251959"/>
            <a:ext cx="4724400" cy="2019300"/>
          </a:xfrm>
          <a:prstGeom prst="rect">
            <a:avLst/>
          </a:prstGeom>
        </p:spPr>
      </p:pic>
      <p:sp>
        <p:nvSpPr>
          <p:cNvPr id="7" name="TextBox 6"/>
          <p:cNvSpPr txBox="1"/>
          <p:nvPr/>
        </p:nvSpPr>
        <p:spPr>
          <a:xfrm>
            <a:off x="2373238" y="6426707"/>
            <a:ext cx="6770762" cy="276999"/>
          </a:xfrm>
          <a:prstGeom prst="rect">
            <a:avLst/>
          </a:prstGeom>
          <a:noFill/>
        </p:spPr>
        <p:txBody>
          <a:bodyPr wrap="square" rtlCol="0">
            <a:spAutoFit/>
          </a:bodyPr>
          <a:lstStyle/>
          <a:p>
            <a:r>
              <a:rPr lang="en-US" sz="700" dirty="0" smtClean="0"/>
              <a:t>Source: </a:t>
            </a:r>
            <a:r>
              <a:rPr lang="en-US" sz="700" dirty="0" err="1" smtClean="0"/>
              <a:t>Onelogin</a:t>
            </a:r>
            <a:endParaRPr lang="en-US" sz="700" dirty="0"/>
          </a:p>
          <a:p>
            <a:r>
              <a:rPr lang="en-US" sz="500" dirty="0"/>
              <a:t>https://www.onelogin.com/learn/what-is-mfa#:~:text=Most%20MFA%20authentication%20methodology%20is%20based%20on%20one,as%20a%20biometric%20like%20fingerprints%20or%20voice%20recognition</a:t>
            </a:r>
          </a:p>
        </p:txBody>
      </p:sp>
      <p:sp>
        <p:nvSpPr>
          <p:cNvPr id="8" name="Action Button: Home 7">
            <a:hlinkClick r:id="rId4" action="ppaction://hlinksldjump" highlightClick="1"/>
          </p:cNvPr>
          <p:cNvSpPr/>
          <p:nvPr/>
        </p:nvSpPr>
        <p:spPr>
          <a:xfrm>
            <a:off x="694944" y="5833872"/>
            <a:ext cx="539496" cy="437387"/>
          </a:xfrm>
          <a:prstGeom prst="actionButtonHom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 name="TextBox 8"/>
          <p:cNvSpPr txBox="1"/>
          <p:nvPr/>
        </p:nvSpPr>
        <p:spPr>
          <a:xfrm>
            <a:off x="498348" y="6242041"/>
            <a:ext cx="1005840" cy="369332"/>
          </a:xfrm>
          <a:prstGeom prst="rect">
            <a:avLst/>
          </a:prstGeom>
          <a:noFill/>
        </p:spPr>
        <p:txBody>
          <a:bodyPr wrap="square" rtlCol="0">
            <a:spAutoFit/>
          </a:bodyPr>
          <a:lstStyle/>
          <a:p>
            <a:r>
              <a:rPr lang="en-US" dirty="0" smtClean="0">
                <a:solidFill>
                  <a:schemeClr val="bg1"/>
                </a:solidFill>
              </a:rPr>
              <a:t>Go Back</a:t>
            </a:r>
            <a:endParaRPr lang="en-US" dirty="0">
              <a:solidFill>
                <a:schemeClr val="bg1"/>
              </a:solidFill>
            </a:endParaRPr>
          </a:p>
        </p:txBody>
      </p:sp>
    </p:spTree>
    <p:extLst>
      <p:ext uri="{BB962C8B-B14F-4D97-AF65-F5344CB8AC3E}">
        <p14:creationId xmlns:p14="http://schemas.microsoft.com/office/powerpoint/2010/main" val="2074152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Desktop Protocols (RDP)</a:t>
            </a:r>
            <a:endParaRPr lang="en-US" dirty="0"/>
          </a:p>
        </p:txBody>
      </p:sp>
      <p:sp>
        <p:nvSpPr>
          <p:cNvPr id="3" name="Text Placeholder 2"/>
          <p:cNvSpPr>
            <a:spLocks noGrp="1"/>
          </p:cNvSpPr>
          <p:nvPr>
            <p:ph type="body" sz="quarter" idx="14"/>
          </p:nvPr>
        </p:nvSpPr>
        <p:spPr/>
        <p:txBody>
          <a:bodyPr/>
          <a:lstStyle/>
          <a:p>
            <a:r>
              <a:rPr lang="en-US" dirty="0" smtClean="0"/>
              <a:t>A proprietary protocol developed by Microsoft, which provides a user with a graphical interface to connect to another computer over a network connection.</a:t>
            </a:r>
          </a:p>
          <a:p>
            <a:r>
              <a:rPr lang="en-US" dirty="0" smtClean="0"/>
              <a:t>Not all “open” RDP ports are bad.  Some are necessary to perform certain business functions.  Others have been identified as </a:t>
            </a:r>
            <a:r>
              <a:rPr lang="en-US" dirty="0" smtClean="0"/>
              <a:t>open </a:t>
            </a:r>
            <a:r>
              <a:rPr lang="en-US" dirty="0" smtClean="0"/>
              <a:t>doors, used by various hacking groups.  Insurers are increasingly scanning for the open “bad” ports, alerting insureds that they need to be closed to reduce the risk of network exploitation/ransomware attacks.</a:t>
            </a:r>
            <a:endParaRPr lang="en-US" dirty="0"/>
          </a:p>
        </p:txBody>
      </p:sp>
      <p:pic>
        <p:nvPicPr>
          <p:cNvPr id="5" name="Picture 4"/>
          <p:cNvPicPr>
            <a:picLocks noChangeAspect="1"/>
          </p:cNvPicPr>
          <p:nvPr/>
        </p:nvPicPr>
        <p:blipFill>
          <a:blip r:embed="rId3"/>
          <a:stretch>
            <a:fillRect/>
          </a:stretch>
        </p:blipFill>
        <p:spPr>
          <a:xfrm>
            <a:off x="4030511" y="4361089"/>
            <a:ext cx="3391014" cy="2015677"/>
          </a:xfrm>
          <a:prstGeom prst="rect">
            <a:avLst/>
          </a:prstGeom>
        </p:spPr>
      </p:pic>
      <p:sp>
        <p:nvSpPr>
          <p:cNvPr id="6" name="TextBox 5"/>
          <p:cNvSpPr txBox="1"/>
          <p:nvPr/>
        </p:nvSpPr>
        <p:spPr>
          <a:xfrm>
            <a:off x="2373238" y="6426707"/>
            <a:ext cx="6770762" cy="276999"/>
          </a:xfrm>
          <a:prstGeom prst="rect">
            <a:avLst/>
          </a:prstGeom>
          <a:noFill/>
        </p:spPr>
        <p:txBody>
          <a:bodyPr wrap="square" rtlCol="0">
            <a:spAutoFit/>
          </a:bodyPr>
          <a:lstStyle/>
          <a:p>
            <a:r>
              <a:rPr lang="en-US" sz="700" dirty="0" smtClean="0"/>
              <a:t>Source: </a:t>
            </a:r>
            <a:r>
              <a:rPr lang="en-US" sz="700" dirty="0" smtClean="0">
                <a:hlinkClick r:id="rId4"/>
              </a:rPr>
              <a:t>www.speedmypcupfree.com</a:t>
            </a:r>
            <a:endParaRPr lang="en-US" sz="700" dirty="0" smtClean="0"/>
          </a:p>
          <a:p>
            <a:r>
              <a:rPr lang="en-US" sz="500" dirty="0"/>
              <a:t>https://www.speedupmypcfree.com/wp-content/uploads/2013/12/remote-desktop-protocol.png</a:t>
            </a:r>
          </a:p>
        </p:txBody>
      </p:sp>
      <p:sp>
        <p:nvSpPr>
          <p:cNvPr id="7" name="Action Button: Home 6">
            <a:hlinkClick r:id="rId5" action="ppaction://hlinksldjump" highlightClick="1"/>
          </p:cNvPr>
          <p:cNvSpPr/>
          <p:nvPr/>
        </p:nvSpPr>
        <p:spPr>
          <a:xfrm>
            <a:off x="694944" y="5833872"/>
            <a:ext cx="539496" cy="437387"/>
          </a:xfrm>
          <a:prstGeom prst="actionButtonHom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TextBox 7"/>
          <p:cNvSpPr txBox="1"/>
          <p:nvPr/>
        </p:nvSpPr>
        <p:spPr>
          <a:xfrm>
            <a:off x="498348" y="6242041"/>
            <a:ext cx="1005840" cy="369332"/>
          </a:xfrm>
          <a:prstGeom prst="rect">
            <a:avLst/>
          </a:prstGeom>
          <a:noFill/>
        </p:spPr>
        <p:txBody>
          <a:bodyPr wrap="square" rtlCol="0">
            <a:spAutoFit/>
          </a:bodyPr>
          <a:lstStyle/>
          <a:p>
            <a:r>
              <a:rPr lang="en-US" dirty="0" smtClean="0">
                <a:solidFill>
                  <a:schemeClr val="bg1"/>
                </a:solidFill>
              </a:rPr>
              <a:t>Go Back</a:t>
            </a:r>
            <a:endParaRPr lang="en-US" dirty="0">
              <a:solidFill>
                <a:schemeClr val="bg1"/>
              </a:solidFill>
            </a:endParaRPr>
          </a:p>
        </p:txBody>
      </p:sp>
    </p:spTree>
    <p:extLst>
      <p:ext uri="{BB962C8B-B14F-4D97-AF65-F5344CB8AC3E}">
        <p14:creationId xmlns:p14="http://schemas.microsoft.com/office/powerpoint/2010/main" val="1759184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Endpoint Protection</a:t>
            </a:r>
            <a:endParaRPr lang="en-US" dirty="0"/>
          </a:p>
        </p:txBody>
      </p:sp>
      <p:sp>
        <p:nvSpPr>
          <p:cNvPr id="3" name="Text Placeholder 2"/>
          <p:cNvSpPr>
            <a:spLocks noGrp="1"/>
          </p:cNvSpPr>
          <p:nvPr>
            <p:ph type="body" sz="quarter" idx="14"/>
          </p:nvPr>
        </p:nvSpPr>
        <p:spPr>
          <a:xfrm>
            <a:off x="3108960" y="1554479"/>
            <a:ext cx="5596128" cy="4424723"/>
          </a:xfrm>
        </p:spPr>
        <p:txBody>
          <a:bodyPr/>
          <a:lstStyle/>
          <a:p>
            <a:r>
              <a:rPr lang="en-US" dirty="0" smtClean="0"/>
              <a:t>Also known as Endpoint Detection and Response (EDR) or Endpoint Threat Detection</a:t>
            </a:r>
          </a:p>
          <a:p>
            <a:r>
              <a:rPr lang="en-US" dirty="0" smtClean="0"/>
              <a:t>EDR is </a:t>
            </a:r>
            <a:r>
              <a:rPr lang="en-US" dirty="0"/>
              <a:t>a category of tools and technology used for protecting computer hardware devices–called </a:t>
            </a:r>
            <a:r>
              <a:rPr lang="en-US" dirty="0" smtClean="0"/>
              <a:t>endpoints – from </a:t>
            </a:r>
            <a:r>
              <a:rPr lang="en-US" dirty="0"/>
              <a:t>potential threats. EDR platforms are made from tools that focus on detecting possible malicious endpoint activities, commonly through employing continuous monitoring</a:t>
            </a:r>
            <a:r>
              <a:rPr lang="en-US" dirty="0" smtClean="0"/>
              <a:t>.</a:t>
            </a:r>
          </a:p>
          <a:p>
            <a:r>
              <a:rPr lang="en-US" dirty="0" smtClean="0"/>
              <a:t>Capabilities of most EDR Solutions:</a:t>
            </a:r>
          </a:p>
          <a:p>
            <a:pPr lvl="1"/>
            <a:r>
              <a:rPr lang="en-US" dirty="0">
                <a:solidFill>
                  <a:schemeClr val="bg1">
                    <a:lumMod val="65000"/>
                  </a:schemeClr>
                </a:solidFill>
              </a:rPr>
              <a:t>The unification of endpoint data.</a:t>
            </a:r>
          </a:p>
          <a:p>
            <a:pPr lvl="1"/>
            <a:r>
              <a:rPr lang="en-US" dirty="0">
                <a:solidFill>
                  <a:schemeClr val="bg1">
                    <a:lumMod val="65000"/>
                  </a:schemeClr>
                </a:solidFill>
              </a:rPr>
              <a:t>Increased visibility throughout a whole IT environment.</a:t>
            </a:r>
          </a:p>
          <a:p>
            <a:pPr lvl="1"/>
            <a:r>
              <a:rPr lang="en-US" dirty="0">
                <a:solidFill>
                  <a:schemeClr val="bg1">
                    <a:lumMod val="65000"/>
                  </a:schemeClr>
                </a:solidFill>
              </a:rPr>
              <a:t>The ability to monitor endpoints, either online or offline.</a:t>
            </a:r>
          </a:p>
          <a:p>
            <a:pPr lvl="1"/>
            <a:r>
              <a:rPr lang="en-US" dirty="0">
                <a:solidFill>
                  <a:schemeClr val="bg1">
                    <a:lumMod val="65000"/>
                  </a:schemeClr>
                </a:solidFill>
              </a:rPr>
              <a:t>The ability to detect malware and store endpoint events.</a:t>
            </a:r>
          </a:p>
          <a:p>
            <a:pPr lvl="1"/>
            <a:r>
              <a:rPr lang="en-US" dirty="0">
                <a:solidFill>
                  <a:schemeClr val="bg1">
                    <a:lumMod val="65000"/>
                  </a:schemeClr>
                </a:solidFill>
              </a:rPr>
              <a:t>The ability to respond to an event in real-time.</a:t>
            </a:r>
          </a:p>
          <a:p>
            <a:pPr lvl="1"/>
            <a:r>
              <a:rPr lang="en-US" dirty="0">
                <a:solidFill>
                  <a:schemeClr val="bg1">
                    <a:lumMod val="65000"/>
                  </a:schemeClr>
                </a:solidFill>
              </a:rPr>
              <a:t>Integration with additional security tools.</a:t>
            </a:r>
          </a:p>
          <a:p>
            <a:pPr lvl="1"/>
            <a:r>
              <a:rPr lang="en-US" dirty="0">
                <a:solidFill>
                  <a:schemeClr val="bg1">
                    <a:lumMod val="65000"/>
                  </a:schemeClr>
                </a:solidFill>
              </a:rPr>
              <a:t>The use of blacklists and whitelists.</a:t>
            </a:r>
          </a:p>
        </p:txBody>
      </p:sp>
      <p:sp>
        <p:nvSpPr>
          <p:cNvPr id="5" name="Action Button: Home 4">
            <a:hlinkClick r:id="rId3" action="ppaction://hlinksldjump" highlightClick="1"/>
          </p:cNvPr>
          <p:cNvSpPr/>
          <p:nvPr/>
        </p:nvSpPr>
        <p:spPr>
          <a:xfrm>
            <a:off x="694944" y="5833872"/>
            <a:ext cx="539496" cy="437387"/>
          </a:xfrm>
          <a:prstGeom prst="actionButtonHom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TextBox 5"/>
          <p:cNvSpPr txBox="1"/>
          <p:nvPr/>
        </p:nvSpPr>
        <p:spPr>
          <a:xfrm>
            <a:off x="498348" y="6242041"/>
            <a:ext cx="1005840" cy="369332"/>
          </a:xfrm>
          <a:prstGeom prst="rect">
            <a:avLst/>
          </a:prstGeom>
          <a:noFill/>
        </p:spPr>
        <p:txBody>
          <a:bodyPr wrap="square" rtlCol="0">
            <a:spAutoFit/>
          </a:bodyPr>
          <a:lstStyle/>
          <a:p>
            <a:r>
              <a:rPr lang="en-US" dirty="0" smtClean="0">
                <a:solidFill>
                  <a:schemeClr val="bg1"/>
                </a:solidFill>
              </a:rPr>
              <a:t>Go Back</a:t>
            </a:r>
            <a:endParaRPr lang="en-US" dirty="0">
              <a:solidFill>
                <a:schemeClr val="bg1"/>
              </a:solidFill>
            </a:endParaRPr>
          </a:p>
        </p:txBody>
      </p:sp>
      <p:sp>
        <p:nvSpPr>
          <p:cNvPr id="7" name="TextBox 6"/>
          <p:cNvSpPr txBox="1"/>
          <p:nvPr/>
        </p:nvSpPr>
        <p:spPr>
          <a:xfrm>
            <a:off x="2373238" y="6426707"/>
            <a:ext cx="6770762" cy="353943"/>
          </a:xfrm>
          <a:prstGeom prst="rect">
            <a:avLst/>
          </a:prstGeom>
          <a:noFill/>
        </p:spPr>
        <p:txBody>
          <a:bodyPr wrap="square" rtlCol="0">
            <a:spAutoFit/>
          </a:bodyPr>
          <a:lstStyle/>
          <a:p>
            <a:r>
              <a:rPr lang="en-US" sz="700" dirty="0" smtClean="0"/>
              <a:t>Source: </a:t>
            </a:r>
            <a:r>
              <a:rPr lang="en-US" sz="700" dirty="0" err="1" smtClean="0"/>
              <a:t>TechTarget</a:t>
            </a:r>
            <a:r>
              <a:rPr lang="en-US" sz="700" dirty="0" smtClean="0"/>
              <a:t> </a:t>
            </a:r>
            <a:r>
              <a:rPr lang="en-US" sz="700" dirty="0" err="1" smtClean="0"/>
              <a:t>SearchSecurity</a:t>
            </a:r>
            <a:endParaRPr lang="en-US" sz="700" dirty="0" smtClean="0"/>
          </a:p>
          <a:p>
            <a:r>
              <a:rPr lang="en-US" sz="500" dirty="0"/>
              <a:t>https://searchsecurity.techtarget.com/definition/endpoint-detection-and-response-EDR#:~:text=Endpoint%20detection%20and%20response%20(EDR)%20is%20a%20category,malicious%20endpoint%20activities,%20commonly%20through%20employing%20continuous%20monitoring</a:t>
            </a:r>
            <a:r>
              <a:rPr lang="en-US" sz="500" dirty="0" smtClean="0"/>
              <a:t>. </a:t>
            </a:r>
            <a:endParaRPr lang="en-US" sz="500" dirty="0"/>
          </a:p>
        </p:txBody>
      </p:sp>
    </p:spTree>
    <p:extLst>
      <p:ext uri="{BB962C8B-B14F-4D97-AF65-F5344CB8AC3E}">
        <p14:creationId xmlns:p14="http://schemas.microsoft.com/office/powerpoint/2010/main" val="3030358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SMBv1</a:t>
            </a:r>
            <a:endParaRPr lang="en-US" dirty="0"/>
          </a:p>
        </p:txBody>
      </p:sp>
      <p:sp>
        <p:nvSpPr>
          <p:cNvPr id="3" name="Text Placeholder 2"/>
          <p:cNvSpPr>
            <a:spLocks noGrp="1"/>
          </p:cNvSpPr>
          <p:nvPr>
            <p:ph type="body" sz="quarter" idx="14"/>
          </p:nvPr>
        </p:nvSpPr>
        <p:spPr>
          <a:xfrm>
            <a:off x="3108960" y="1554479"/>
            <a:ext cx="5596128" cy="4424723"/>
          </a:xfrm>
        </p:spPr>
        <p:txBody>
          <a:bodyPr/>
          <a:lstStyle/>
          <a:p>
            <a:r>
              <a:rPr lang="en-US" dirty="0"/>
              <a:t>Server Message Block (SMB) is a protocol used primarily for sharing files, printer services, and communication between computers on a network. </a:t>
            </a:r>
            <a:r>
              <a:rPr lang="en-US" dirty="0" smtClean="0"/>
              <a:t> </a:t>
            </a:r>
          </a:p>
          <a:p>
            <a:r>
              <a:rPr lang="en-US" dirty="0"/>
              <a:t>SMBv1 was deprecated in 2013 and is no longer installed by default on Windows Server 2016. There are a handful of vulnerabilities that exist within SMBv1, most of which allow for remote code execution on the </a:t>
            </a:r>
            <a:r>
              <a:rPr lang="en-US" dirty="0" smtClean="0"/>
              <a:t>target host.</a:t>
            </a:r>
          </a:p>
          <a:p>
            <a:r>
              <a:rPr lang="en-US" dirty="0" smtClean="0"/>
              <a:t>More </a:t>
            </a:r>
            <a:r>
              <a:rPr lang="en-US" dirty="0"/>
              <a:t>often than not, SMBv1 can be completely disabled. Unless </a:t>
            </a:r>
            <a:r>
              <a:rPr lang="en-US" dirty="0" smtClean="0"/>
              <a:t>the insured has legacy </a:t>
            </a:r>
            <a:r>
              <a:rPr lang="en-US" dirty="0"/>
              <a:t>systems in </a:t>
            </a:r>
            <a:r>
              <a:rPr lang="en-US" dirty="0" smtClean="0"/>
              <a:t>their </a:t>
            </a:r>
            <a:r>
              <a:rPr lang="en-US" dirty="0"/>
              <a:t>environment that require SMBv1 (Windows XP) or legacy applications that rely on it, </a:t>
            </a:r>
            <a:r>
              <a:rPr lang="en-US" dirty="0" smtClean="0"/>
              <a:t>they will likely </a:t>
            </a:r>
            <a:r>
              <a:rPr lang="en-US" dirty="0"/>
              <a:t>not affect anything by disabling </a:t>
            </a:r>
            <a:r>
              <a:rPr lang="en-US" dirty="0" smtClean="0"/>
              <a:t>it.</a:t>
            </a:r>
          </a:p>
          <a:p>
            <a:r>
              <a:rPr lang="en-US" dirty="0" smtClean="0"/>
              <a:t>The presence of SMBv1 on a network is concerning for underwriters, as it represents an increased vulnerability to attack. </a:t>
            </a:r>
            <a:endParaRPr lang="en-US" dirty="0">
              <a:solidFill>
                <a:schemeClr val="bg1">
                  <a:lumMod val="65000"/>
                </a:schemeClr>
              </a:solidFill>
            </a:endParaRPr>
          </a:p>
        </p:txBody>
      </p:sp>
      <p:sp>
        <p:nvSpPr>
          <p:cNvPr id="5" name="Action Button: Home 4">
            <a:hlinkClick r:id="rId3" action="ppaction://hlinksldjump" highlightClick="1"/>
          </p:cNvPr>
          <p:cNvSpPr/>
          <p:nvPr/>
        </p:nvSpPr>
        <p:spPr>
          <a:xfrm>
            <a:off x="694944" y="5833872"/>
            <a:ext cx="539496" cy="437387"/>
          </a:xfrm>
          <a:prstGeom prst="actionButtonHom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TextBox 5"/>
          <p:cNvSpPr txBox="1"/>
          <p:nvPr/>
        </p:nvSpPr>
        <p:spPr>
          <a:xfrm>
            <a:off x="498348" y="6242041"/>
            <a:ext cx="1005840" cy="369332"/>
          </a:xfrm>
          <a:prstGeom prst="rect">
            <a:avLst/>
          </a:prstGeom>
          <a:noFill/>
        </p:spPr>
        <p:txBody>
          <a:bodyPr wrap="square" rtlCol="0">
            <a:spAutoFit/>
          </a:bodyPr>
          <a:lstStyle/>
          <a:p>
            <a:r>
              <a:rPr lang="en-US" dirty="0" smtClean="0">
                <a:solidFill>
                  <a:schemeClr val="bg1"/>
                </a:solidFill>
              </a:rPr>
              <a:t>Go Back</a:t>
            </a:r>
            <a:endParaRPr lang="en-US" dirty="0">
              <a:solidFill>
                <a:schemeClr val="bg1"/>
              </a:solidFill>
            </a:endParaRPr>
          </a:p>
        </p:txBody>
      </p:sp>
      <p:sp>
        <p:nvSpPr>
          <p:cNvPr id="7" name="TextBox 6"/>
          <p:cNvSpPr txBox="1"/>
          <p:nvPr/>
        </p:nvSpPr>
        <p:spPr>
          <a:xfrm>
            <a:off x="2373238" y="6426707"/>
            <a:ext cx="6770762" cy="276999"/>
          </a:xfrm>
          <a:prstGeom prst="rect">
            <a:avLst/>
          </a:prstGeom>
          <a:noFill/>
        </p:spPr>
        <p:txBody>
          <a:bodyPr wrap="square" rtlCol="0">
            <a:spAutoFit/>
          </a:bodyPr>
          <a:lstStyle/>
          <a:p>
            <a:r>
              <a:rPr lang="en-US" sz="700" dirty="0" smtClean="0"/>
              <a:t>Source: </a:t>
            </a:r>
            <a:r>
              <a:rPr lang="en-US" sz="700" dirty="0" err="1" smtClean="0"/>
              <a:t>Stealthbits</a:t>
            </a:r>
            <a:endParaRPr lang="en-US" sz="700" dirty="0" smtClean="0"/>
          </a:p>
          <a:p>
            <a:r>
              <a:rPr lang="en-US" sz="500" dirty="0" smtClean="0"/>
              <a:t>https://stealthbits.com/blog/what-is-smbv1-and-why-you-should-disable-it/</a:t>
            </a:r>
            <a:endParaRPr lang="en-US" sz="200" dirty="0"/>
          </a:p>
        </p:txBody>
      </p:sp>
    </p:spTree>
    <p:extLst>
      <p:ext uri="{BB962C8B-B14F-4D97-AF65-F5344CB8AC3E}">
        <p14:creationId xmlns:p14="http://schemas.microsoft.com/office/powerpoint/2010/main" val="3985132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Evolution of Cyber Insurance</a:t>
            </a:r>
            <a:endParaRPr lang="en-US" dirty="0"/>
          </a:p>
        </p:txBody>
      </p:sp>
      <p:sp>
        <p:nvSpPr>
          <p:cNvPr id="3" name="Text Placeholder 2"/>
          <p:cNvSpPr>
            <a:spLocks noGrp="1"/>
          </p:cNvSpPr>
          <p:nvPr>
            <p:ph type="body" sz="quarter" idx="15"/>
          </p:nvPr>
        </p:nvSpPr>
        <p:spPr/>
        <p:txBody>
          <a:bodyPr/>
          <a:lstStyle/>
          <a:p>
            <a:r>
              <a:rPr lang="en-US" dirty="0" smtClean="0"/>
              <a:t>Welcome to the Teenage Years</a:t>
            </a:r>
            <a:endParaRPr lang="en-US" dirty="0"/>
          </a:p>
        </p:txBody>
      </p:sp>
      <p:graphicFrame>
        <p:nvGraphicFramePr>
          <p:cNvPr id="6" name="Diagram 5"/>
          <p:cNvGraphicFramePr/>
          <p:nvPr>
            <p:extLst>
              <p:ext uri="{D42A27DB-BD31-4B8C-83A1-F6EECF244321}">
                <p14:modId xmlns:p14="http://schemas.microsoft.com/office/powerpoint/2010/main" val="959886043"/>
              </p:ext>
            </p:extLst>
          </p:nvPr>
        </p:nvGraphicFramePr>
        <p:xfrm>
          <a:off x="1033272" y="2107901"/>
          <a:ext cx="7031736" cy="4489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2" name="Picture 8" descr="See the source imag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730" t="71351" r="7514" b="12325"/>
          <a:stretch/>
        </p:blipFill>
        <p:spPr bwMode="auto">
          <a:xfrm>
            <a:off x="4963138" y="1814470"/>
            <a:ext cx="988859" cy="1904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aby Stroller Line Art Icon. Size: 193 x 204. Source: www.dreamstime.com"/>
          <p:cNvPicPr>
            <a:picLocks noChangeAspect="1" noChangeArrowheads="1"/>
          </p:cNvPicPr>
          <p:nvPr/>
        </p:nvPicPr>
        <p:blipFill rotWithShape="1">
          <a:blip r:embed="rId8">
            <a:extLst>
              <a:ext uri="{28A0092B-C50C-407E-A947-70E740481C1C}">
                <a14:useLocalDpi xmlns:a14="http://schemas.microsoft.com/office/drawing/2010/main" val="0"/>
              </a:ext>
            </a:extLst>
          </a:blip>
          <a:srcRect l="19320" t="21933" r="18391" b="26769"/>
          <a:stretch/>
        </p:blipFill>
        <p:spPr bwMode="auto">
          <a:xfrm>
            <a:off x="1581665" y="1510655"/>
            <a:ext cx="567799" cy="49427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ar Line Art icon. Size: 89 x 92. Source: www.vecteezy.com"/>
          <p:cNvPicPr>
            <a:picLocks noChangeAspect="1" noChangeArrowheads="1"/>
          </p:cNvPicPr>
          <p:nvPr/>
        </p:nvPicPr>
        <p:blipFill rotWithShape="1">
          <a:blip r:embed="rId9">
            <a:extLst>
              <a:ext uri="{28A0092B-C50C-407E-A947-70E740481C1C}">
                <a14:useLocalDpi xmlns:a14="http://schemas.microsoft.com/office/drawing/2010/main" val="0"/>
              </a:ext>
            </a:extLst>
          </a:blip>
          <a:srcRect t="31845" b="32432"/>
          <a:stretch/>
        </p:blipFill>
        <p:spPr bwMode="auto">
          <a:xfrm>
            <a:off x="6787034" y="1700124"/>
            <a:ext cx="847725" cy="3130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33272" y="6598510"/>
            <a:ext cx="4996825" cy="246221"/>
          </a:xfrm>
          <a:prstGeom prst="rect">
            <a:avLst/>
          </a:prstGeom>
          <a:noFill/>
        </p:spPr>
        <p:txBody>
          <a:bodyPr wrap="square" rtlCol="0">
            <a:spAutoFit/>
          </a:bodyPr>
          <a:lstStyle/>
          <a:p>
            <a:r>
              <a:rPr lang="en-US" sz="1000" dirty="0" smtClean="0"/>
              <a:t>Download: </a:t>
            </a:r>
            <a:r>
              <a:rPr lang="en-US" sz="1000" dirty="0" smtClean="0">
                <a:hlinkClick r:id="rId10"/>
              </a:rPr>
              <a:t>The Evolution of The Cyber Insurance Market </a:t>
            </a:r>
            <a:r>
              <a:rPr lang="en-US" sz="700" dirty="0" smtClean="0"/>
              <a:t>©2021 Risk Placement Services, Inc.</a:t>
            </a:r>
            <a:endParaRPr lang="en-US" sz="700" dirty="0"/>
          </a:p>
        </p:txBody>
      </p:sp>
      <p:pic>
        <p:nvPicPr>
          <p:cNvPr id="1038" name="Picture 14" descr="See the source image"/>
          <p:cNvPicPr>
            <a:picLocks noChangeAspect="1" noChangeArrowheads="1"/>
          </p:cNvPicPr>
          <p:nvPr/>
        </p:nvPicPr>
        <p:blipFill rotWithShape="1">
          <a:blip r:embed="rId11">
            <a:extLst>
              <a:ext uri="{28A0092B-C50C-407E-A947-70E740481C1C}">
                <a14:useLocalDpi xmlns:a14="http://schemas.microsoft.com/office/drawing/2010/main" val="0"/>
              </a:ext>
            </a:extLst>
          </a:blip>
          <a:srcRect l="51413" t="29102" b="29817"/>
          <a:stretch/>
        </p:blipFill>
        <p:spPr bwMode="auto">
          <a:xfrm>
            <a:off x="3448173" y="1510655"/>
            <a:ext cx="615591" cy="52049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databreach line art icon"/>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99315" y="4000071"/>
            <a:ext cx="705364" cy="705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331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are we seeing?</a:t>
            </a:r>
            <a:endParaRPr lang="en-US" dirty="0"/>
          </a:p>
        </p:txBody>
      </p:sp>
      <p:sp>
        <p:nvSpPr>
          <p:cNvPr id="6" name="Text Placeholder 5"/>
          <p:cNvSpPr>
            <a:spLocks noGrp="1"/>
          </p:cNvSpPr>
          <p:nvPr>
            <p:ph type="body" sz="quarter" idx="10"/>
          </p:nvPr>
        </p:nvSpPr>
        <p:spPr/>
        <p:txBody>
          <a:bodyPr/>
          <a:lstStyle/>
          <a:p>
            <a:r>
              <a:rPr lang="en-US" dirty="0" smtClean="0"/>
              <a:t>Q1 2021</a:t>
            </a:r>
            <a:endParaRPr lang="en-US" dirty="0"/>
          </a:p>
        </p:txBody>
      </p:sp>
    </p:spTree>
    <p:extLst>
      <p:ext uri="{BB962C8B-B14F-4D97-AF65-F5344CB8AC3E}">
        <p14:creationId xmlns:p14="http://schemas.microsoft.com/office/powerpoint/2010/main" val="2769644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 2021: What Are We Seeing?</a:t>
            </a:r>
            <a:endParaRPr lang="en-US" dirty="0"/>
          </a:p>
        </p:txBody>
      </p:sp>
      <p:sp>
        <p:nvSpPr>
          <p:cNvPr id="4" name="Content Placeholder 3"/>
          <p:cNvSpPr>
            <a:spLocks noGrp="1"/>
          </p:cNvSpPr>
          <p:nvPr>
            <p:ph idx="16"/>
          </p:nvPr>
        </p:nvSpPr>
        <p:spPr/>
        <p:txBody>
          <a:bodyPr/>
          <a:lstStyle/>
          <a:p>
            <a:pPr lvl="0">
              <a:buFont typeface="Arial" panose="020B0604020202020204" pitchFamily="34" charset="0"/>
              <a:buChar char="•"/>
            </a:pPr>
            <a:r>
              <a:rPr lang="en-US" dirty="0" smtClean="0"/>
              <a:t>Significant premium increases 20-60% or more</a:t>
            </a:r>
          </a:p>
          <a:p>
            <a:pPr lvl="0">
              <a:buFont typeface="Arial" panose="020B0604020202020204" pitchFamily="34" charset="0"/>
              <a:buChar char="•"/>
            </a:pPr>
            <a:r>
              <a:rPr lang="en-US" dirty="0" smtClean="0"/>
              <a:t>Carrier efforts to recover from losses primarily driven by ransomware claims:</a:t>
            </a:r>
          </a:p>
          <a:p>
            <a:pPr lvl="1">
              <a:buFont typeface="Arial" panose="020B0604020202020204" pitchFamily="34" charset="0"/>
              <a:buChar char="•"/>
            </a:pPr>
            <a:r>
              <a:rPr lang="en-US" sz="1200" dirty="0" smtClean="0">
                <a:solidFill>
                  <a:schemeClr val="bg1">
                    <a:lumMod val="65000"/>
                  </a:schemeClr>
                </a:solidFill>
              </a:rPr>
              <a:t>Sub-limits or Cyber Extortion exclusions</a:t>
            </a:r>
          </a:p>
          <a:p>
            <a:pPr lvl="1">
              <a:buFont typeface="Arial" panose="020B0604020202020204" pitchFamily="34" charset="0"/>
              <a:buChar char="•"/>
            </a:pPr>
            <a:r>
              <a:rPr lang="en-US" sz="1200" dirty="0" smtClean="0">
                <a:solidFill>
                  <a:schemeClr val="bg1">
                    <a:lumMod val="65000"/>
                  </a:schemeClr>
                </a:solidFill>
              </a:rPr>
              <a:t>Higher retentions</a:t>
            </a:r>
          </a:p>
          <a:p>
            <a:pPr lvl="1">
              <a:buFont typeface="Arial" panose="020B0604020202020204" pitchFamily="34" charset="0"/>
              <a:buChar char="•"/>
            </a:pPr>
            <a:r>
              <a:rPr lang="en-US" sz="1200" dirty="0">
                <a:solidFill>
                  <a:schemeClr val="bg1">
                    <a:lumMod val="65000"/>
                  </a:schemeClr>
                </a:solidFill>
              </a:rPr>
              <a:t>Co-insurance</a:t>
            </a:r>
          </a:p>
          <a:p>
            <a:pPr lvl="1">
              <a:buFont typeface="Arial" panose="020B0604020202020204" pitchFamily="34" charset="0"/>
              <a:buChar char="•"/>
            </a:pPr>
            <a:r>
              <a:rPr lang="en-US" sz="1200" dirty="0" smtClean="0">
                <a:solidFill>
                  <a:schemeClr val="bg1">
                    <a:lumMod val="65000"/>
                  </a:schemeClr>
                </a:solidFill>
              </a:rPr>
              <a:t>Reduced capacity</a:t>
            </a:r>
          </a:p>
          <a:p>
            <a:pPr lvl="1">
              <a:buFont typeface="Arial" panose="020B0604020202020204" pitchFamily="34" charset="0"/>
              <a:buChar char="•"/>
            </a:pPr>
            <a:r>
              <a:rPr lang="en-US" sz="1200" dirty="0" smtClean="0">
                <a:solidFill>
                  <a:schemeClr val="bg1">
                    <a:lumMod val="65000"/>
                  </a:schemeClr>
                </a:solidFill>
              </a:rPr>
              <a:t>Expansion of underwriting requirements (Ransomware supplemental apps, scans)</a:t>
            </a:r>
          </a:p>
          <a:p>
            <a:pPr lvl="1">
              <a:buFont typeface="Arial" panose="020B0604020202020204" pitchFamily="34" charset="0"/>
              <a:buChar char="•"/>
            </a:pPr>
            <a:r>
              <a:rPr lang="en-US" sz="1200" dirty="0" smtClean="0">
                <a:solidFill>
                  <a:schemeClr val="bg1">
                    <a:lumMod val="65000"/>
                  </a:schemeClr>
                </a:solidFill>
              </a:rPr>
              <a:t>Reduction in broker compensation</a:t>
            </a:r>
            <a:endParaRPr lang="en-US" sz="1200" dirty="0">
              <a:solidFill>
                <a:schemeClr val="bg1">
                  <a:lumMod val="65000"/>
                </a:schemeClr>
              </a:solidFill>
            </a:endParaRPr>
          </a:p>
          <a:p>
            <a:pPr marL="231775" lvl="1" indent="0">
              <a:buNone/>
            </a:pPr>
            <a:endParaRPr lang="en-US" sz="1200" dirty="0">
              <a:solidFill>
                <a:schemeClr val="bg1">
                  <a:lumMod val="65000"/>
                </a:schemeClr>
              </a:solidFill>
            </a:endParaRPr>
          </a:p>
          <a:p>
            <a:pPr>
              <a:buFont typeface="Arial" panose="020B0604020202020204" pitchFamily="34" charset="0"/>
              <a:buChar char="•"/>
            </a:pPr>
            <a:endParaRPr lang="en-US" dirty="0" smtClean="0"/>
          </a:p>
          <a:p>
            <a:pPr lvl="0">
              <a:buFont typeface="Arial" panose="020B0604020202020204" pitchFamily="34" charset="0"/>
              <a:buChar char="•"/>
            </a:pPr>
            <a:endParaRPr lang="en-US" sz="1100" dirty="0">
              <a:solidFill>
                <a:schemeClr val="tx1">
                  <a:lumMod val="60000"/>
                  <a:lumOff val="40000"/>
                </a:schemeClr>
              </a:solidFill>
            </a:endParaRPr>
          </a:p>
          <a:p>
            <a:pPr lvl="1"/>
            <a:endParaRPr lang="en-US" sz="1300" dirty="0">
              <a:solidFill>
                <a:schemeClr val="tx1">
                  <a:lumMod val="60000"/>
                  <a:lumOff val="40000"/>
                </a:schemeClr>
              </a:solidFill>
            </a:endParaRPr>
          </a:p>
          <a:p>
            <a:endParaRPr lang="en-US" dirty="0"/>
          </a:p>
        </p:txBody>
      </p:sp>
    </p:spTree>
    <p:extLst>
      <p:ext uri="{BB962C8B-B14F-4D97-AF65-F5344CB8AC3E}">
        <p14:creationId xmlns:p14="http://schemas.microsoft.com/office/powerpoint/2010/main" val="58291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 2021: What Are We Seeing?</a:t>
            </a:r>
            <a:endParaRPr lang="en-US" dirty="0"/>
          </a:p>
        </p:txBody>
      </p:sp>
      <p:sp>
        <p:nvSpPr>
          <p:cNvPr id="4" name="Content Placeholder 3"/>
          <p:cNvSpPr>
            <a:spLocks noGrp="1"/>
          </p:cNvSpPr>
          <p:nvPr>
            <p:ph idx="16"/>
          </p:nvPr>
        </p:nvSpPr>
        <p:spPr/>
        <p:txBody>
          <a:bodyPr/>
          <a:lstStyle/>
          <a:p>
            <a:pPr lvl="0">
              <a:buFont typeface="Arial" panose="020B0604020202020204" pitchFamily="34" charset="0"/>
              <a:buChar char="•"/>
            </a:pPr>
            <a:r>
              <a:rPr lang="en-US" dirty="0" smtClean="0"/>
              <a:t>Increased carrier concern over systemic/aggregate risk (</a:t>
            </a:r>
            <a:r>
              <a:rPr lang="en-US" dirty="0" err="1" smtClean="0"/>
              <a:t>ie</a:t>
            </a:r>
            <a:r>
              <a:rPr lang="en-US" dirty="0" smtClean="0"/>
              <a:t>: </a:t>
            </a:r>
            <a:r>
              <a:rPr lang="en-US" dirty="0" smtClean="0">
                <a:hlinkClick r:id="rId2"/>
              </a:rPr>
              <a:t>SolarWinds</a:t>
            </a:r>
            <a:r>
              <a:rPr lang="en-US" dirty="0" smtClean="0"/>
              <a:t>)</a:t>
            </a:r>
          </a:p>
          <a:p>
            <a:pPr lvl="0">
              <a:buFont typeface="Arial" panose="020B0604020202020204" pitchFamily="34" charset="0"/>
              <a:buChar char="•"/>
            </a:pPr>
            <a:r>
              <a:rPr lang="en-US" dirty="0" smtClean="0"/>
              <a:t>Carriers more willing to walk away from opportunities they don’t find profitable</a:t>
            </a:r>
          </a:p>
          <a:p>
            <a:pPr lvl="0">
              <a:buFont typeface="Arial" panose="020B0604020202020204" pitchFamily="34" charset="0"/>
              <a:buChar char="•"/>
            </a:pPr>
            <a:r>
              <a:rPr lang="en-US" dirty="0" smtClean="0"/>
              <a:t>Hardest hit industries:</a:t>
            </a:r>
          </a:p>
          <a:p>
            <a:pPr lvl="1">
              <a:buFont typeface="Arial" panose="020B0604020202020204" pitchFamily="34" charset="0"/>
              <a:buChar char="•"/>
            </a:pPr>
            <a:r>
              <a:rPr lang="en-US" sz="1200" dirty="0">
                <a:solidFill>
                  <a:schemeClr val="bg1">
                    <a:lumMod val="65000"/>
                  </a:schemeClr>
                </a:solidFill>
              </a:rPr>
              <a:t>Public entity/</a:t>
            </a:r>
            <a:r>
              <a:rPr lang="en-US" sz="1200" dirty="0" err="1">
                <a:solidFill>
                  <a:schemeClr val="bg1">
                    <a:lumMod val="65000"/>
                  </a:schemeClr>
                </a:solidFill>
              </a:rPr>
              <a:t>govt</a:t>
            </a:r>
            <a:r>
              <a:rPr lang="en-US" sz="1200" dirty="0">
                <a:solidFill>
                  <a:schemeClr val="bg1">
                    <a:lumMod val="65000"/>
                  </a:schemeClr>
                </a:solidFill>
              </a:rPr>
              <a:t>/</a:t>
            </a:r>
            <a:r>
              <a:rPr lang="en-US" sz="1200" dirty="0" err="1">
                <a:solidFill>
                  <a:schemeClr val="bg1">
                    <a:lumMod val="65000"/>
                  </a:schemeClr>
                </a:solidFill>
              </a:rPr>
              <a:t>edu</a:t>
            </a:r>
            <a:endParaRPr lang="en-US" sz="1200" dirty="0">
              <a:solidFill>
                <a:schemeClr val="bg1">
                  <a:lumMod val="65000"/>
                </a:schemeClr>
              </a:solidFill>
            </a:endParaRPr>
          </a:p>
          <a:p>
            <a:pPr lvl="1">
              <a:buFont typeface="Arial" panose="020B0604020202020204" pitchFamily="34" charset="0"/>
              <a:buChar char="•"/>
            </a:pPr>
            <a:r>
              <a:rPr lang="en-US" sz="1200" dirty="0">
                <a:solidFill>
                  <a:schemeClr val="bg1">
                    <a:lumMod val="65000"/>
                  </a:schemeClr>
                </a:solidFill>
              </a:rPr>
              <a:t>Manufacturing</a:t>
            </a:r>
          </a:p>
          <a:p>
            <a:pPr lvl="1">
              <a:buFont typeface="Arial" panose="020B0604020202020204" pitchFamily="34" charset="0"/>
              <a:buChar char="•"/>
            </a:pPr>
            <a:r>
              <a:rPr lang="en-US" sz="1200" dirty="0">
                <a:solidFill>
                  <a:schemeClr val="bg1">
                    <a:lumMod val="65000"/>
                  </a:schemeClr>
                </a:solidFill>
              </a:rPr>
              <a:t>Construction</a:t>
            </a:r>
          </a:p>
          <a:p>
            <a:pPr lvl="1">
              <a:buFont typeface="Arial" panose="020B0604020202020204" pitchFamily="34" charset="0"/>
              <a:buChar char="•"/>
            </a:pPr>
            <a:r>
              <a:rPr lang="en-US" sz="1200" dirty="0" smtClean="0">
                <a:solidFill>
                  <a:schemeClr val="bg1">
                    <a:lumMod val="65000"/>
                  </a:schemeClr>
                </a:solidFill>
              </a:rPr>
              <a:t>Healthcare</a:t>
            </a:r>
          </a:p>
          <a:p>
            <a:pPr>
              <a:buFont typeface="Arial" panose="020B0604020202020204" pitchFamily="34" charset="0"/>
              <a:buChar char="•"/>
            </a:pPr>
            <a:r>
              <a:rPr lang="en-US" dirty="0"/>
              <a:t>Carriers exiting the </a:t>
            </a:r>
            <a:r>
              <a:rPr lang="en-US" dirty="0" smtClean="0"/>
              <a:t>cyber insurance space</a:t>
            </a:r>
            <a:endParaRPr lang="en-US" dirty="0"/>
          </a:p>
          <a:p>
            <a:pPr lvl="1">
              <a:buFont typeface="Arial" panose="020B0604020202020204" pitchFamily="34" charset="0"/>
              <a:buChar char="•"/>
            </a:pPr>
            <a:endParaRPr lang="en-US" sz="1200" dirty="0">
              <a:solidFill>
                <a:schemeClr val="bg1">
                  <a:lumMod val="65000"/>
                </a:schemeClr>
              </a:solidFill>
            </a:endParaRPr>
          </a:p>
          <a:p>
            <a:pPr>
              <a:buFont typeface="Arial" panose="020B0604020202020204" pitchFamily="34" charset="0"/>
              <a:buChar char="•"/>
            </a:pPr>
            <a:endParaRPr lang="en-US" dirty="0" smtClean="0"/>
          </a:p>
          <a:p>
            <a:pPr lvl="0">
              <a:buFont typeface="Arial" panose="020B0604020202020204" pitchFamily="34" charset="0"/>
              <a:buChar char="•"/>
            </a:pPr>
            <a:endParaRPr lang="en-US" sz="1100" dirty="0">
              <a:solidFill>
                <a:schemeClr val="tx1">
                  <a:lumMod val="60000"/>
                  <a:lumOff val="40000"/>
                </a:schemeClr>
              </a:solidFill>
            </a:endParaRPr>
          </a:p>
          <a:p>
            <a:pPr lvl="1"/>
            <a:endParaRPr lang="en-US" sz="1300" dirty="0">
              <a:solidFill>
                <a:schemeClr val="tx1">
                  <a:lumMod val="60000"/>
                  <a:lumOff val="40000"/>
                </a:schemeClr>
              </a:solidFill>
            </a:endParaRPr>
          </a:p>
          <a:p>
            <a:endParaRPr lang="en-US" dirty="0"/>
          </a:p>
        </p:txBody>
      </p:sp>
    </p:spTree>
    <p:extLst>
      <p:ext uri="{BB962C8B-B14F-4D97-AF65-F5344CB8AC3E}">
        <p14:creationId xmlns:p14="http://schemas.microsoft.com/office/powerpoint/2010/main" val="193149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 2021: What Are We Seeing?</a:t>
            </a:r>
            <a:endParaRPr lang="en-US" dirty="0"/>
          </a:p>
        </p:txBody>
      </p:sp>
      <p:sp>
        <p:nvSpPr>
          <p:cNvPr id="4" name="Content Placeholder 3"/>
          <p:cNvSpPr>
            <a:spLocks noGrp="1"/>
          </p:cNvSpPr>
          <p:nvPr>
            <p:ph idx="16"/>
          </p:nvPr>
        </p:nvSpPr>
        <p:spPr/>
        <p:txBody>
          <a:bodyPr/>
          <a:lstStyle/>
          <a:p>
            <a:pPr lvl="0">
              <a:buFont typeface="Arial" panose="020B0604020202020204" pitchFamily="34" charset="0"/>
              <a:buChar char="•"/>
            </a:pPr>
            <a:r>
              <a:rPr lang="en-US" dirty="0" smtClean="0"/>
              <a:t>Further regulatory intervention</a:t>
            </a:r>
          </a:p>
          <a:p>
            <a:pPr lvl="1">
              <a:buFont typeface="Arial" panose="020B0604020202020204" pitchFamily="34" charset="0"/>
              <a:buChar char="•"/>
            </a:pPr>
            <a:r>
              <a:rPr lang="en-US" dirty="0"/>
              <a:t>NYDFS Guidance </a:t>
            </a:r>
            <a:r>
              <a:rPr lang="en-US" dirty="0" smtClean="0"/>
              <a:t>2/4/21: Cyber Insurers Doing Business in NY Must Implement a Cyber Insurance Risk Framework:</a:t>
            </a:r>
          </a:p>
          <a:p>
            <a:pPr lvl="2">
              <a:buFont typeface="Arial" panose="020B0604020202020204" pitchFamily="34" charset="0"/>
              <a:buChar char="•"/>
            </a:pPr>
            <a:r>
              <a:rPr lang="en-US" sz="1100" dirty="0">
                <a:solidFill>
                  <a:schemeClr val="bg1">
                    <a:lumMod val="65000"/>
                  </a:schemeClr>
                </a:solidFill>
              </a:rPr>
              <a:t>Establish a formal cyber insurance risk strategy</a:t>
            </a:r>
          </a:p>
          <a:p>
            <a:pPr lvl="2">
              <a:buFont typeface="Arial" panose="020B0604020202020204" pitchFamily="34" charset="0"/>
              <a:buChar char="•"/>
            </a:pPr>
            <a:r>
              <a:rPr lang="en-US" sz="1100" dirty="0">
                <a:solidFill>
                  <a:schemeClr val="bg1">
                    <a:lumMod val="65000"/>
                  </a:schemeClr>
                </a:solidFill>
              </a:rPr>
              <a:t>Manage and eliminate exposure to silent cyber insurance risk</a:t>
            </a:r>
          </a:p>
          <a:p>
            <a:pPr lvl="2">
              <a:buFont typeface="Arial" panose="020B0604020202020204" pitchFamily="34" charset="0"/>
              <a:buChar char="•"/>
            </a:pPr>
            <a:r>
              <a:rPr lang="en-US" sz="1100" dirty="0">
                <a:solidFill>
                  <a:schemeClr val="bg1">
                    <a:lumMod val="65000"/>
                  </a:schemeClr>
                </a:solidFill>
              </a:rPr>
              <a:t>Evaluate systemic risk</a:t>
            </a:r>
          </a:p>
          <a:p>
            <a:pPr lvl="2">
              <a:buFont typeface="Arial" panose="020B0604020202020204" pitchFamily="34" charset="0"/>
              <a:buChar char="•"/>
            </a:pPr>
            <a:r>
              <a:rPr lang="en-US" sz="1100" dirty="0">
                <a:solidFill>
                  <a:schemeClr val="bg1">
                    <a:lumMod val="65000"/>
                  </a:schemeClr>
                </a:solidFill>
              </a:rPr>
              <a:t>Rigorously measure insured risk</a:t>
            </a:r>
          </a:p>
          <a:p>
            <a:pPr lvl="2">
              <a:buFont typeface="Arial" panose="020B0604020202020204" pitchFamily="34" charset="0"/>
              <a:buChar char="•"/>
            </a:pPr>
            <a:r>
              <a:rPr lang="en-US" sz="1100" dirty="0">
                <a:solidFill>
                  <a:schemeClr val="bg1">
                    <a:lumMod val="65000"/>
                  </a:schemeClr>
                </a:solidFill>
              </a:rPr>
              <a:t>Educate insureds and insurance producers</a:t>
            </a:r>
          </a:p>
          <a:p>
            <a:pPr lvl="2">
              <a:buFont typeface="Arial" panose="020B0604020202020204" pitchFamily="34" charset="0"/>
              <a:buChar char="•"/>
            </a:pPr>
            <a:r>
              <a:rPr lang="en-US" sz="1100" dirty="0">
                <a:solidFill>
                  <a:schemeClr val="bg1">
                    <a:lumMod val="65000"/>
                  </a:schemeClr>
                </a:solidFill>
              </a:rPr>
              <a:t>Obtain cybersecurity expertise</a:t>
            </a:r>
          </a:p>
          <a:p>
            <a:pPr lvl="2">
              <a:buFont typeface="Arial" panose="020B0604020202020204" pitchFamily="34" charset="0"/>
              <a:buChar char="•"/>
            </a:pPr>
            <a:r>
              <a:rPr lang="en-US" sz="1100" dirty="0">
                <a:solidFill>
                  <a:schemeClr val="bg1">
                    <a:lumMod val="65000"/>
                  </a:schemeClr>
                </a:solidFill>
              </a:rPr>
              <a:t>Require notice to law enforcement</a:t>
            </a:r>
          </a:p>
          <a:p>
            <a:pPr lvl="2">
              <a:buFont typeface="Arial" panose="020B0604020202020204" pitchFamily="34" charset="0"/>
              <a:buChar char="•"/>
            </a:pPr>
            <a:r>
              <a:rPr lang="en-US" sz="1100" dirty="0">
                <a:solidFill>
                  <a:schemeClr val="bg1">
                    <a:lumMod val="65000"/>
                  </a:schemeClr>
                </a:solidFill>
              </a:rPr>
              <a:t>Sourc</a:t>
            </a:r>
            <a:r>
              <a:rPr lang="en-US" sz="1100" dirty="0">
                <a:solidFill>
                  <a:schemeClr val="bg1">
                    <a:lumMod val="65000"/>
                  </a:schemeClr>
                </a:solidFill>
              </a:rPr>
              <a:t>e: </a:t>
            </a:r>
            <a:r>
              <a:rPr lang="en-US" sz="700" dirty="0">
                <a:hlinkClick r:id="rId2"/>
              </a:rPr>
              <a:t>Insurance Circular Letter No. 2 (2021): Cyber Insurance Risk Framework | Department of Financial Services (ny.gov</a:t>
            </a:r>
            <a:r>
              <a:rPr lang="en-US" sz="700" dirty="0" smtClean="0">
                <a:hlinkClick r:id="rId2"/>
              </a:rPr>
              <a:t>)</a:t>
            </a:r>
            <a:r>
              <a:rPr lang="en-US" sz="700" dirty="0" smtClean="0"/>
              <a:t>  </a:t>
            </a:r>
          </a:p>
          <a:p>
            <a:pPr lvl="1">
              <a:buFont typeface="Arial" panose="020B0604020202020204" pitchFamily="34" charset="0"/>
              <a:buChar char="•"/>
            </a:pPr>
            <a:r>
              <a:rPr lang="en-US" dirty="0" smtClean="0"/>
              <a:t>October, </a:t>
            </a:r>
            <a:r>
              <a:rPr lang="en-US" dirty="0" smtClean="0">
                <a:hlinkClick r:id="rId3"/>
              </a:rPr>
              <a:t>2020 Advisory on Potential Sanctions Risks for Facilitating Ransomware Payments </a:t>
            </a:r>
            <a:r>
              <a:rPr lang="en-US" dirty="0" smtClean="0"/>
              <a:t>– U.S. Department of the Treasury.</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sz="1200" dirty="0">
              <a:solidFill>
                <a:schemeClr val="bg1">
                  <a:lumMod val="65000"/>
                </a:schemeClr>
              </a:solidFill>
            </a:endParaRPr>
          </a:p>
          <a:p>
            <a:pPr>
              <a:buFont typeface="Arial" panose="020B0604020202020204" pitchFamily="34" charset="0"/>
              <a:buChar char="•"/>
            </a:pPr>
            <a:endParaRPr lang="en-US" dirty="0" smtClean="0"/>
          </a:p>
          <a:p>
            <a:pPr lvl="0">
              <a:buFont typeface="Arial" panose="020B0604020202020204" pitchFamily="34" charset="0"/>
              <a:buChar char="•"/>
            </a:pPr>
            <a:endParaRPr lang="en-US" sz="1100" dirty="0">
              <a:solidFill>
                <a:schemeClr val="tx1">
                  <a:lumMod val="60000"/>
                  <a:lumOff val="40000"/>
                </a:schemeClr>
              </a:solidFill>
            </a:endParaRPr>
          </a:p>
          <a:p>
            <a:pPr lvl="1"/>
            <a:endParaRPr lang="en-US" sz="1300" dirty="0">
              <a:solidFill>
                <a:schemeClr val="tx1">
                  <a:lumMod val="60000"/>
                  <a:lumOff val="40000"/>
                </a:schemeClr>
              </a:solidFill>
            </a:endParaRPr>
          </a:p>
          <a:p>
            <a:endParaRPr lang="en-US" dirty="0"/>
          </a:p>
        </p:txBody>
      </p:sp>
    </p:spTree>
    <p:extLst>
      <p:ext uri="{BB962C8B-B14F-4D97-AF65-F5344CB8AC3E}">
        <p14:creationId xmlns:p14="http://schemas.microsoft.com/office/powerpoint/2010/main" val="243692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did we get here?</a:t>
            </a:r>
            <a:endParaRPr lang="en-US" dirty="0"/>
          </a:p>
        </p:txBody>
      </p:sp>
    </p:spTree>
    <p:extLst>
      <p:ext uri="{BB962C8B-B14F-4D97-AF65-F5344CB8AC3E}">
        <p14:creationId xmlns:p14="http://schemas.microsoft.com/office/powerpoint/2010/main" val="3637103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Here?</a:t>
            </a:r>
            <a:endParaRPr lang="en-US" dirty="0"/>
          </a:p>
        </p:txBody>
      </p:sp>
      <p:pic>
        <p:nvPicPr>
          <p:cNvPr id="6" name="Picture 5"/>
          <p:cNvPicPr>
            <a:picLocks noChangeAspect="1"/>
          </p:cNvPicPr>
          <p:nvPr/>
        </p:nvPicPr>
        <p:blipFill>
          <a:blip r:embed="rId2"/>
          <a:stretch>
            <a:fillRect/>
          </a:stretch>
        </p:blipFill>
        <p:spPr>
          <a:xfrm>
            <a:off x="1414848" y="1609058"/>
            <a:ext cx="5879258" cy="4603570"/>
          </a:xfrm>
          <a:prstGeom prst="rect">
            <a:avLst/>
          </a:prstGeom>
        </p:spPr>
      </p:pic>
      <p:sp>
        <p:nvSpPr>
          <p:cNvPr id="9" name="TextBox 8"/>
          <p:cNvSpPr txBox="1"/>
          <p:nvPr/>
        </p:nvSpPr>
        <p:spPr>
          <a:xfrm>
            <a:off x="5280455" y="6004878"/>
            <a:ext cx="4349578" cy="646331"/>
          </a:xfrm>
          <a:prstGeom prst="rect">
            <a:avLst/>
          </a:prstGeom>
          <a:noFill/>
        </p:spPr>
        <p:txBody>
          <a:bodyPr wrap="square" rtlCol="0">
            <a:spAutoFit/>
          </a:bodyPr>
          <a:lstStyle/>
          <a:p>
            <a:r>
              <a:rPr lang="en-US" sz="600" dirty="0" smtClean="0"/>
              <a:t>1 </a:t>
            </a:r>
            <a:r>
              <a:rPr lang="en-US" sz="600" dirty="0" smtClean="0">
                <a:hlinkClick r:id="rId3"/>
              </a:rPr>
              <a:t>Average </a:t>
            </a:r>
            <a:r>
              <a:rPr lang="en-US" sz="600" dirty="0">
                <a:hlinkClick r:id="rId3"/>
              </a:rPr>
              <a:t>Cost To Recover From Ransomware Skyrockets To Over $84,000 (forbes.com</a:t>
            </a:r>
            <a:r>
              <a:rPr lang="en-US" sz="600" dirty="0" smtClean="0">
                <a:hlinkClick r:id="rId3"/>
              </a:rPr>
              <a:t>)</a:t>
            </a:r>
            <a:endParaRPr lang="en-US" sz="600" dirty="0" smtClean="0"/>
          </a:p>
          <a:p>
            <a:r>
              <a:rPr lang="en-US" sz="600" dirty="0" smtClean="0"/>
              <a:t>2 </a:t>
            </a:r>
            <a:r>
              <a:rPr lang="en-US" sz="600" dirty="0" smtClean="0">
                <a:hlinkClick r:id="rId4"/>
              </a:rPr>
              <a:t>Florida </a:t>
            </a:r>
            <a:r>
              <a:rPr lang="en-US" sz="600" dirty="0">
                <a:hlinkClick r:id="rId4"/>
              </a:rPr>
              <a:t>City Agrees To Astonishing $600,000 Ransom Payout (Updated) (forbes.com</a:t>
            </a:r>
            <a:r>
              <a:rPr lang="en-US" sz="600" dirty="0" smtClean="0">
                <a:hlinkClick r:id="rId4"/>
              </a:rPr>
              <a:t>)</a:t>
            </a:r>
            <a:r>
              <a:rPr lang="en-US" sz="600" dirty="0" smtClean="0"/>
              <a:t> </a:t>
            </a:r>
          </a:p>
          <a:p>
            <a:r>
              <a:rPr lang="en-US" sz="600" dirty="0" smtClean="0"/>
              <a:t>3 </a:t>
            </a:r>
            <a:r>
              <a:rPr lang="en-US" sz="600" dirty="0" smtClean="0">
                <a:hlinkClick r:id="rId5"/>
              </a:rPr>
              <a:t>The </a:t>
            </a:r>
            <a:r>
              <a:rPr lang="en-US" sz="600" dirty="0">
                <a:hlinkClick r:id="rId5"/>
              </a:rPr>
              <a:t>2021 State of IT (swzd.com</a:t>
            </a:r>
            <a:r>
              <a:rPr lang="en-US" sz="600" dirty="0" smtClean="0">
                <a:hlinkClick r:id="rId5"/>
              </a:rPr>
              <a:t>)</a:t>
            </a:r>
            <a:r>
              <a:rPr lang="en-US" sz="600" dirty="0" smtClean="0"/>
              <a:t> </a:t>
            </a:r>
          </a:p>
          <a:p>
            <a:r>
              <a:rPr lang="en-US" sz="600" dirty="0" smtClean="0"/>
              <a:t>4 </a:t>
            </a:r>
            <a:r>
              <a:rPr lang="en-US" sz="600" dirty="0" smtClean="0">
                <a:hlinkClick r:id="rId6"/>
              </a:rPr>
              <a:t>How </a:t>
            </a:r>
            <a:r>
              <a:rPr lang="en-US" sz="600" dirty="0">
                <a:hlinkClick r:id="rId6"/>
              </a:rPr>
              <a:t>to Implement &amp; Assess Your Cyber Hygiene (cisecurity.org</a:t>
            </a:r>
            <a:r>
              <a:rPr lang="en-US" sz="600" dirty="0" smtClean="0">
                <a:hlinkClick r:id="rId6"/>
              </a:rPr>
              <a:t>)</a:t>
            </a:r>
            <a:r>
              <a:rPr lang="en-US" sz="600" dirty="0" smtClean="0"/>
              <a:t> </a:t>
            </a:r>
          </a:p>
          <a:p>
            <a:r>
              <a:rPr lang="en-US" sz="600" dirty="0" smtClean="0"/>
              <a:t>5</a:t>
            </a:r>
            <a:r>
              <a:rPr lang="en-US" sz="600" i="1" dirty="0" smtClean="0"/>
              <a:t> </a:t>
            </a:r>
            <a:r>
              <a:rPr lang="en-US" sz="600" i="1" dirty="0" err="1" smtClean="0"/>
              <a:t>Ponemon</a:t>
            </a:r>
            <a:r>
              <a:rPr lang="en-US" sz="600" i="1" dirty="0" smtClean="0"/>
              <a:t> Institute’s The Fourth Annual Study on the Cyber Resilient Organization</a:t>
            </a:r>
            <a:r>
              <a:rPr lang="en-US" sz="600" dirty="0" smtClean="0"/>
              <a:t>, page 35</a:t>
            </a:r>
          </a:p>
          <a:p>
            <a:r>
              <a:rPr lang="en-US" sz="600" dirty="0" smtClean="0"/>
              <a:t>6 </a:t>
            </a:r>
            <a:r>
              <a:rPr lang="en-US" sz="600" dirty="0" err="1" smtClean="0"/>
              <a:t>NetDiligence</a:t>
            </a:r>
            <a:r>
              <a:rPr lang="en-US" sz="600" dirty="0" smtClean="0"/>
              <a:t> Cyber Claims Study, 2019 Report</a:t>
            </a:r>
            <a:endParaRPr lang="en-US" sz="500" dirty="0"/>
          </a:p>
        </p:txBody>
      </p:sp>
      <p:sp>
        <p:nvSpPr>
          <p:cNvPr id="10" name="TextBox 9"/>
          <p:cNvSpPr txBox="1"/>
          <p:nvPr/>
        </p:nvSpPr>
        <p:spPr>
          <a:xfrm>
            <a:off x="140043" y="1493642"/>
            <a:ext cx="3048000" cy="230832"/>
          </a:xfrm>
          <a:prstGeom prst="rect">
            <a:avLst/>
          </a:prstGeom>
          <a:noFill/>
        </p:spPr>
        <p:txBody>
          <a:bodyPr wrap="square" rtlCol="0">
            <a:spAutoFit/>
          </a:bodyPr>
          <a:lstStyle/>
          <a:p>
            <a:r>
              <a:rPr lang="en-US" sz="900" dirty="0" smtClean="0"/>
              <a:t>Source: Travelers</a:t>
            </a:r>
            <a:endParaRPr lang="en-US" sz="900" dirty="0"/>
          </a:p>
        </p:txBody>
      </p:sp>
    </p:spTree>
    <p:extLst>
      <p:ext uri="{BB962C8B-B14F-4D97-AF65-F5344CB8AC3E}">
        <p14:creationId xmlns:p14="http://schemas.microsoft.com/office/powerpoint/2010/main" val="1898192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2">
      <a:dk1>
        <a:srgbClr val="58595B"/>
      </a:dk1>
      <a:lt1>
        <a:sysClr val="window" lastClr="FFFFFF"/>
      </a:lt1>
      <a:dk2>
        <a:srgbClr val="FD6B0D"/>
      </a:dk2>
      <a:lt2>
        <a:srgbClr val="0083AE"/>
      </a:lt2>
      <a:accent1>
        <a:srgbClr val="5C068C"/>
      </a:accent1>
      <a:accent2>
        <a:srgbClr val="AFBC21"/>
      </a:accent2>
      <a:accent3>
        <a:srgbClr val="28714E"/>
      </a:accent3>
      <a:accent4>
        <a:srgbClr val="65646A"/>
      </a:accent4>
      <a:accent5>
        <a:srgbClr val="DCD8D6"/>
      </a:accent5>
      <a:accent6>
        <a:srgbClr val="000000"/>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A3599E0FFB15478EF6417B0CB3D018" ma:contentTypeVersion="0" ma:contentTypeDescription="Create a new document." ma:contentTypeScope="" ma:versionID="0beda7c8b525153ffcf4685ec19b68e1">
  <xsd:schema xmlns:xsd="http://www.w3.org/2001/XMLSchema" xmlns:xs="http://www.w3.org/2001/XMLSchema" xmlns:p="http://schemas.microsoft.com/office/2006/metadata/properties" targetNamespace="http://schemas.microsoft.com/office/2006/metadata/properties" ma:root="true" ma:fieldsID="be49189b09f1ade3a025730c41919c3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A7589E-C961-4B5D-A338-11A0E49BA2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738970F-749F-425C-849B-108698EB0C62}">
  <ds:schemaRefs>
    <ds:schemaRef ds:uri="http://schemas.microsoft.com/sharepoint/v3/contenttype/forms"/>
  </ds:schemaRefs>
</ds:datastoreItem>
</file>

<file path=customXml/itemProps3.xml><?xml version="1.0" encoding="utf-8"?>
<ds:datastoreItem xmlns:ds="http://schemas.openxmlformats.org/officeDocument/2006/customXml" ds:itemID="{150C0524-7687-4929-ACA3-3912B3A2E0AA}">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2163</TotalTime>
  <Words>1676</Words>
  <Application>Microsoft Office PowerPoint</Application>
  <PresentationFormat>On-screen Show (4:3)</PresentationFormat>
  <Paragraphs>213</Paragraphs>
  <Slides>24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Helvetica Light</vt:lpstr>
      <vt:lpstr>Helvetica Neue Medium</vt:lpstr>
      <vt:lpstr>Wingdings</vt:lpstr>
      <vt:lpstr>Office Theme</vt:lpstr>
      <vt:lpstr>State of the  cyber insurance marketplace</vt:lpstr>
      <vt:lpstr>The evolution of  cyber insurance</vt:lpstr>
      <vt:lpstr>The Evolution of Cyber Insurance</vt:lpstr>
      <vt:lpstr>What are we seeing?</vt:lpstr>
      <vt:lpstr>Q1 2021: What Are We Seeing?</vt:lpstr>
      <vt:lpstr>Q1 2021: What Are We Seeing?</vt:lpstr>
      <vt:lpstr>Q1 2021: What Are We Seeing?</vt:lpstr>
      <vt:lpstr>How did we get here?</vt:lpstr>
      <vt:lpstr>How Did We Get Here?</vt:lpstr>
      <vt:lpstr>How Did We Get Here?</vt:lpstr>
      <vt:lpstr>Helping you  help your insureds</vt:lpstr>
      <vt:lpstr>Q1 2021: How Can Insurance Agents Prepare Their Clients? </vt:lpstr>
      <vt:lpstr>Sample Ransomware Supplemental Application</vt:lpstr>
      <vt:lpstr>Sample Ransomware Supplemental Application</vt:lpstr>
      <vt:lpstr>Sample Ransomware Supplemental Application</vt:lpstr>
      <vt:lpstr>Q1 2021: How Can Insured’s Prepare For Their Cyber Insurance Renewal? </vt:lpstr>
      <vt:lpstr>How we can help</vt:lpstr>
      <vt:lpstr>How Can RPS Help?</vt:lpstr>
      <vt:lpstr>How Can RPS Help?</vt:lpstr>
      <vt:lpstr>Thank you!</vt:lpstr>
      <vt:lpstr>Multi-Factor Authentication (MFA)</vt:lpstr>
      <vt:lpstr>Remote Desktop Protocols (RDP)</vt:lpstr>
      <vt:lpstr>Advanced Endpoint Protection</vt:lpstr>
      <vt:lpstr>SMBv1</vt:lpstr>
    </vt:vector>
  </TitlesOfParts>
  <Company>Arthur J Gallagher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Cuevas</dc:creator>
  <cp:lastModifiedBy>Steven Robinson</cp:lastModifiedBy>
  <cp:revision>140</cp:revision>
  <dcterms:created xsi:type="dcterms:W3CDTF">2019-09-11T16:19:16Z</dcterms:created>
  <dcterms:modified xsi:type="dcterms:W3CDTF">2021-02-12T16:40:09Z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0x010100D5A3599E0FFB15478EF6417B0CB3D018</vt:lpwstr>
  </property>
</Properties>
</file>