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9"/>
  </p:notesMasterIdLst>
  <p:handoutMasterIdLst>
    <p:handoutMasterId r:id="rId10"/>
  </p:handoutMasterIdLst>
  <p:sldIdLst>
    <p:sldId id="271" r:id="rId5"/>
    <p:sldId id="298" r:id="rId6"/>
    <p:sldId id="299" r:id="rId7"/>
    <p:sldId id="272" r:id="rId8"/>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986" autoAdjust="0"/>
    <p:restoredTop sz="94660"/>
  </p:normalViewPr>
  <p:slideViewPr>
    <p:cSldViewPr snapToGrid="0">
      <p:cViewPr varScale="1">
        <p:scale>
          <a:sx n="70" d="100"/>
          <a:sy n="70" d="100"/>
        </p:scale>
        <p:origin x="1052" y="60"/>
      </p:cViewPr>
      <p:guideLst/>
    </p:cSldViewPr>
  </p:slideViewPr>
  <p:notesTextViewPr>
    <p:cViewPr>
      <p:scale>
        <a:sx n="1" d="1"/>
        <a:sy n="1" d="1"/>
      </p:scale>
      <p:origin x="0" y="0"/>
    </p:cViewPr>
  </p:notesTextViewPr>
  <p:notesViewPr>
    <p:cSldViewPr snapToGrid="0">
      <p:cViewPr varScale="1">
        <p:scale>
          <a:sx n="70" d="100"/>
          <a:sy n="70" d="100"/>
        </p:scale>
        <p:origin x="3240" y="7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presProps" Target="presProps.xml"/><Relationship Id="rId5" Type="http://schemas.openxmlformats.org/officeDocument/2006/relationships/slide" Target="slides/slide1.xml"/><Relationship Id="rId10"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B8897482-BD61-4C08-B2A5-ADBE5AE16FCC}" type="datetimeFigureOut">
              <a:rPr lang="en-US" smtClean="0"/>
              <a:t>5/4/2020</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83DCE313-A61C-4C85-B1D0-038902FEF819}" type="slidenum">
              <a:rPr lang="en-US" smtClean="0"/>
              <a:t>‹#›</a:t>
            </a:fld>
            <a:endParaRPr lang="en-US"/>
          </a:p>
        </p:txBody>
      </p:sp>
    </p:spTree>
    <p:extLst>
      <p:ext uri="{BB962C8B-B14F-4D97-AF65-F5344CB8AC3E}">
        <p14:creationId xmlns:p14="http://schemas.microsoft.com/office/powerpoint/2010/main" val="238535289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D7BC9C9-B03E-4A55-9C41-6EE8A85759A8}" type="datetimeFigureOut">
              <a:rPr lang="en-US" smtClean="0"/>
              <a:t>5/4/2020</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063E4DA-BF9D-448D-AF80-0C2D05055FFA}" type="slidenum">
              <a:rPr lang="en-US" smtClean="0"/>
              <a:t>‹#›</a:t>
            </a:fld>
            <a:endParaRPr lang="en-US"/>
          </a:p>
        </p:txBody>
      </p:sp>
    </p:spTree>
    <p:extLst>
      <p:ext uri="{BB962C8B-B14F-4D97-AF65-F5344CB8AC3E}">
        <p14:creationId xmlns:p14="http://schemas.microsoft.com/office/powerpoint/2010/main" val="30820334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sp>
        <p:nvSpPr>
          <p:cNvPr id="7" name="Rectangle 6"/>
          <p:cNvSpPr/>
          <p:nvPr userDrawn="1"/>
        </p:nvSpPr>
        <p:spPr>
          <a:xfrm>
            <a:off x="2286000" y="0"/>
            <a:ext cx="6858000" cy="6858000"/>
          </a:xfrm>
          <a:prstGeom prst="rect">
            <a:avLst/>
          </a:prstGeom>
          <a:solidFill>
            <a:schemeClr val="tx2">
              <a:alpha val="8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 name="Rectangle 7"/>
          <p:cNvSpPr/>
          <p:nvPr userDrawn="1"/>
        </p:nvSpPr>
        <p:spPr>
          <a:xfrm>
            <a:off x="0" y="0"/>
            <a:ext cx="2286000" cy="685800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 name="Title 1"/>
          <p:cNvSpPr>
            <a:spLocks noGrp="1"/>
          </p:cNvSpPr>
          <p:nvPr>
            <p:ph type="ctrTitle" hasCustomPrompt="1"/>
          </p:nvPr>
        </p:nvSpPr>
        <p:spPr>
          <a:xfrm>
            <a:off x="3108960" y="1161396"/>
            <a:ext cx="5212080" cy="1828800"/>
          </a:xfrm>
          <a:prstGeom prst="rect">
            <a:avLst/>
          </a:prstGeom>
        </p:spPr>
        <p:txBody>
          <a:bodyPr anchor="b" anchorCtr="0"/>
          <a:lstStyle>
            <a:lvl1pPr algn="l">
              <a:defRPr sz="2400" cap="all" baseline="0">
                <a:solidFill>
                  <a:schemeClr val="bg1"/>
                </a:solidFill>
              </a:defRPr>
            </a:lvl1pPr>
          </a:lstStyle>
          <a:p>
            <a:r>
              <a:rPr lang="en-US" dirty="0" smtClean="0"/>
              <a:t>Title Slide</a:t>
            </a:r>
            <a:endParaRPr lang="en-US" dirty="0"/>
          </a:p>
        </p:txBody>
      </p:sp>
      <p:sp>
        <p:nvSpPr>
          <p:cNvPr id="10" name="Text Placeholder 5"/>
          <p:cNvSpPr>
            <a:spLocks noGrp="1"/>
          </p:cNvSpPr>
          <p:nvPr>
            <p:ph type="body" sz="quarter" idx="10" hasCustomPrompt="1"/>
          </p:nvPr>
        </p:nvSpPr>
        <p:spPr>
          <a:xfrm>
            <a:off x="3108960" y="3173076"/>
            <a:ext cx="5212080" cy="274320"/>
          </a:xfrm>
          <a:prstGeom prst="rect">
            <a:avLst/>
          </a:prstGeom>
        </p:spPr>
        <p:txBody>
          <a:bodyPr>
            <a:noAutofit/>
          </a:bodyPr>
          <a:lstStyle>
            <a:lvl1pPr marL="0" indent="0">
              <a:buNone/>
              <a:defRPr sz="1600">
                <a:solidFill>
                  <a:schemeClr val="bg1"/>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dirty="0" smtClean="0"/>
              <a:t>Presenter Name | Date</a:t>
            </a:r>
          </a:p>
        </p:txBody>
      </p:sp>
      <p:pic>
        <p:nvPicPr>
          <p:cNvPr id="12" name="Picture 1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49195" y="1852527"/>
            <a:ext cx="2059050" cy="1039057"/>
          </a:xfrm>
          <a:prstGeom prst="rect">
            <a:avLst/>
          </a:prstGeom>
        </p:spPr>
      </p:pic>
    </p:spTree>
    <p:extLst>
      <p:ext uri="{BB962C8B-B14F-4D97-AF65-F5344CB8AC3E}">
        <p14:creationId xmlns:p14="http://schemas.microsoft.com/office/powerpoint/2010/main" val="11193978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wipe(left)">
                                      <p:cBhvr>
                                        <p:cTn id="7" dur="500"/>
                                        <p:tgtEl>
                                          <p:spTgt spid="9"/>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10">
                                            <p:txEl>
                                              <p:pRg st="0" end="0"/>
                                            </p:txEl>
                                          </p:spTgt>
                                        </p:tgtEl>
                                        <p:attrNameLst>
                                          <p:attrName>style.visibility</p:attrName>
                                        </p:attrNameLst>
                                      </p:cBhvr>
                                      <p:to>
                                        <p:strVal val="visible"/>
                                      </p:to>
                                    </p:set>
                                    <p:animEffect transition="in" filter="wipe(left)">
                                      <p:cBhvr>
                                        <p:cTn id="10" dur="500"/>
                                        <p:tgtEl>
                                          <p:spTgt spid="10">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0" grpId="0" build="p">
        <p:tmplLst>
          <p:tmpl lvl="1">
            <p:tnLst>
              <p:par>
                <p:cTn presetID="22" presetClass="entr" presetSubtype="8" fill="hold" nodeType="withEffect">
                  <p:stCondLst>
                    <p:cond delay="0"/>
                  </p:stCondLst>
                  <p:childTnLst>
                    <p:set>
                      <p:cBhvr>
                        <p:cTn dur="1" fill="hold">
                          <p:stCondLst>
                            <p:cond delay="0"/>
                          </p:stCondLst>
                        </p:cTn>
                        <p:tgtEl>
                          <p:spTgt spid="10"/>
                        </p:tgtEl>
                        <p:attrNameLst>
                          <p:attrName>style.visibility</p:attrName>
                        </p:attrNameLst>
                      </p:cBhvr>
                      <p:to>
                        <p:strVal val="visible"/>
                      </p:to>
                    </p:set>
                    <p:animEffect transition="in" filter="wipe(left)">
                      <p:cBhvr>
                        <p:cTn dur="500"/>
                        <p:tgtEl>
                          <p:spTgt spid="10"/>
                        </p:tgtEl>
                      </p:cBhvr>
                    </p:animEffect>
                  </p:childTnLst>
                </p:cTn>
              </p:par>
            </p:tnLst>
          </p:tmpl>
        </p:tmplLst>
      </p:bldP>
    </p:bld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3_Two Content">
    <p:spTree>
      <p:nvGrpSpPr>
        <p:cNvPr id="1" name=""/>
        <p:cNvGrpSpPr/>
        <p:nvPr/>
      </p:nvGrpSpPr>
      <p:grpSpPr>
        <a:xfrm>
          <a:off x="0" y="0"/>
          <a:ext cx="0" cy="0"/>
          <a:chOff x="0" y="0"/>
          <a:chExt cx="0" cy="0"/>
        </a:xfrm>
      </p:grpSpPr>
      <p:sp>
        <p:nvSpPr>
          <p:cNvPr id="8" name="Rectangle 7"/>
          <p:cNvSpPr/>
          <p:nvPr userDrawn="1"/>
        </p:nvSpPr>
        <p:spPr>
          <a:xfrm>
            <a:off x="0" y="1"/>
            <a:ext cx="9144000" cy="142617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Title Placeholder 1"/>
          <p:cNvSpPr>
            <a:spLocks noGrp="1"/>
          </p:cNvSpPr>
          <p:nvPr>
            <p:ph type="title"/>
          </p:nvPr>
        </p:nvSpPr>
        <p:spPr>
          <a:xfrm>
            <a:off x="914400" y="336120"/>
            <a:ext cx="7589520" cy="548640"/>
          </a:xfrm>
          <a:prstGeom prst="rect">
            <a:avLst/>
          </a:prstGeom>
        </p:spPr>
        <p:txBody>
          <a:bodyPr vert="horz" lIns="91440" tIns="45720" rIns="91440" bIns="45720" rtlCol="0" anchor="b" anchorCtr="0">
            <a:noAutofit/>
          </a:bodyPr>
          <a:lstStyle>
            <a:lvl1pPr>
              <a:defRPr>
                <a:solidFill>
                  <a:schemeClr val="bg1"/>
                </a:solidFill>
              </a:defRPr>
            </a:lvl1pPr>
          </a:lstStyle>
          <a:p>
            <a:r>
              <a:rPr lang="en-US" dirty="0" smtClean="0"/>
              <a:t>Click to edit Master title style</a:t>
            </a:r>
            <a:endParaRPr lang="en-US" dirty="0"/>
          </a:p>
        </p:txBody>
      </p:sp>
      <p:sp>
        <p:nvSpPr>
          <p:cNvPr id="11" name="Rectangle"/>
          <p:cNvSpPr/>
          <p:nvPr userDrawn="1"/>
        </p:nvSpPr>
        <p:spPr>
          <a:xfrm>
            <a:off x="731520" y="336120"/>
            <a:ext cx="91440" cy="822960"/>
          </a:xfrm>
          <a:prstGeom prst="rect">
            <a:avLst/>
          </a:prstGeom>
          <a:solidFill>
            <a:schemeClr val="bg2"/>
          </a:solidFill>
          <a:ln w="12700">
            <a:miter lim="400000"/>
          </a:ln>
        </p:spPr>
        <p:txBody>
          <a:bodyPr lIns="71437" tIns="71437" rIns="71437" bIns="71437" anchor="ctr"/>
          <a:lstStyle/>
          <a:p>
            <a:pPr>
              <a:defRPr sz="3000" b="0">
                <a:solidFill>
                  <a:srgbClr val="FFFFFF"/>
                </a:solidFill>
                <a:latin typeface="+mj-lt"/>
                <a:ea typeface="+mj-ea"/>
                <a:cs typeface="+mj-cs"/>
                <a:sym typeface="Helvetica Neue Medium"/>
              </a:defRPr>
            </a:pPr>
            <a:endParaRPr/>
          </a:p>
        </p:txBody>
      </p:sp>
      <p:sp>
        <p:nvSpPr>
          <p:cNvPr id="12" name="Text Placeholder 8"/>
          <p:cNvSpPr>
            <a:spLocks noGrp="1"/>
          </p:cNvSpPr>
          <p:nvPr>
            <p:ph type="body" sz="quarter" idx="15" hasCustomPrompt="1"/>
          </p:nvPr>
        </p:nvSpPr>
        <p:spPr>
          <a:xfrm>
            <a:off x="914400" y="881149"/>
            <a:ext cx="7589520" cy="182880"/>
          </a:xfrm>
          <a:prstGeom prst="rect">
            <a:avLst/>
          </a:prstGeom>
        </p:spPr>
        <p:txBody>
          <a:bodyPr>
            <a:noAutofit/>
          </a:bodyPr>
          <a:lstStyle>
            <a:lvl1pPr marL="0" indent="0">
              <a:buNone/>
              <a:defRPr sz="1050" b="0">
                <a:solidFill>
                  <a:schemeClr val="bg1"/>
                </a:solidFill>
                <a:latin typeface="Arial" panose="020B0604020202020204" pitchFamily="34" charset="0"/>
                <a:cs typeface="Arial" panose="020B0604020202020204" pitchFamily="34" charset="0"/>
              </a:defRPr>
            </a:lvl1pPr>
          </a:lstStyle>
          <a:p>
            <a:pPr lvl="0"/>
            <a:r>
              <a:rPr lang="en-US" dirty="0" smtClean="0"/>
              <a:t>Subtitle</a:t>
            </a:r>
            <a:endParaRPr lang="en-US" dirty="0"/>
          </a:p>
        </p:txBody>
      </p:sp>
      <p:sp>
        <p:nvSpPr>
          <p:cNvPr id="14" name="Content Placeholder 2"/>
          <p:cNvSpPr>
            <a:spLocks noGrp="1"/>
          </p:cNvSpPr>
          <p:nvPr>
            <p:ph idx="16" hasCustomPrompt="1"/>
          </p:nvPr>
        </p:nvSpPr>
        <p:spPr>
          <a:xfrm>
            <a:off x="914400" y="1730586"/>
            <a:ext cx="7772400" cy="4248617"/>
          </a:xfrm>
        </p:spPr>
        <p:txBody>
          <a:bodyPr/>
          <a:lstStyle>
            <a:lvl1pPr marL="0" marR="0" indent="0" algn="l" defTabSz="457200" rtl="0" eaLnBrk="1" fontAlgn="auto" latinLnBrk="0" hangingPunct="1">
              <a:lnSpc>
                <a:spcPct val="100000"/>
              </a:lnSpc>
              <a:spcBef>
                <a:spcPts val="0"/>
              </a:spcBef>
              <a:spcAft>
                <a:spcPts val="900"/>
              </a:spcAft>
              <a:buClr>
                <a:srgbClr val="0083AE"/>
              </a:buClr>
              <a:buSzTx/>
              <a:buFont typeface="+mj-lt"/>
              <a:buNone/>
              <a:tabLst/>
              <a:defRPr baseline="0">
                <a:solidFill>
                  <a:schemeClr val="tx1"/>
                </a:solidFill>
              </a:defRPr>
            </a:lvl1pPr>
            <a:lvl2pPr marL="574675" marR="0" indent="-342900" algn="l" defTabSz="457200" rtl="0" eaLnBrk="1" fontAlgn="auto" latinLnBrk="0" hangingPunct="1">
              <a:lnSpc>
                <a:spcPct val="100000"/>
              </a:lnSpc>
              <a:spcBef>
                <a:spcPts val="0"/>
              </a:spcBef>
              <a:spcAft>
                <a:spcPts val="900"/>
              </a:spcAft>
              <a:buClr>
                <a:srgbClr val="0083AE"/>
              </a:buClr>
              <a:buSzTx/>
              <a:buFont typeface="+mj-lt"/>
              <a:buAutoNum type="alphaUcPeriod"/>
              <a:tabLst/>
              <a:defRPr>
                <a:solidFill>
                  <a:schemeClr val="tx1"/>
                </a:solidFill>
              </a:defRPr>
            </a:lvl2pPr>
            <a:lvl3pPr marL="796925" marR="0" indent="-342900" algn="l" defTabSz="457200" rtl="0" eaLnBrk="1" fontAlgn="auto" latinLnBrk="0" hangingPunct="1">
              <a:lnSpc>
                <a:spcPct val="100000"/>
              </a:lnSpc>
              <a:spcBef>
                <a:spcPts val="0"/>
              </a:spcBef>
              <a:spcAft>
                <a:spcPts val="900"/>
              </a:spcAft>
              <a:buClr>
                <a:srgbClr val="0083AE"/>
              </a:buClr>
              <a:buSzTx/>
              <a:buFont typeface="+mj-lt"/>
              <a:buAutoNum type="arabicPeriod"/>
              <a:tabLst/>
              <a:defRPr>
                <a:solidFill>
                  <a:schemeClr val="tx1"/>
                </a:solidFill>
              </a:defRPr>
            </a:lvl3pPr>
            <a:lvl4pPr marL="1033462" marR="0" indent="-342900" algn="l" defTabSz="457200" rtl="0" eaLnBrk="1" fontAlgn="auto" latinLnBrk="0" hangingPunct="1">
              <a:lnSpc>
                <a:spcPct val="100000"/>
              </a:lnSpc>
              <a:spcBef>
                <a:spcPts val="0"/>
              </a:spcBef>
              <a:spcAft>
                <a:spcPts val="900"/>
              </a:spcAft>
              <a:buClr>
                <a:srgbClr val="0083AE"/>
              </a:buClr>
              <a:buSzTx/>
              <a:buFont typeface="+mj-lt"/>
              <a:buAutoNum type="alphaLcParenR"/>
              <a:tabLst/>
              <a:defRPr>
                <a:solidFill>
                  <a:schemeClr val="tx1"/>
                </a:solidFill>
              </a:defRPr>
            </a:lvl4pPr>
            <a:lvl5pPr marL="1319212" marR="0" indent="-400050" algn="l" defTabSz="457200" rtl="0" eaLnBrk="1" fontAlgn="auto" latinLnBrk="0" hangingPunct="1">
              <a:lnSpc>
                <a:spcPct val="100000"/>
              </a:lnSpc>
              <a:spcBef>
                <a:spcPts val="0"/>
              </a:spcBef>
              <a:spcAft>
                <a:spcPts val="900"/>
              </a:spcAft>
              <a:buClr>
                <a:srgbClr val="0083AE"/>
              </a:buClr>
              <a:buSzTx/>
              <a:buFont typeface="+mj-lt"/>
              <a:buAutoNum type="romanLcPeriod"/>
              <a:tabLst/>
              <a:defRPr>
                <a:solidFill>
                  <a:schemeClr val="tx1"/>
                </a:solidFill>
              </a:defRPr>
            </a:lvl5pPr>
          </a:lstStyle>
          <a:p>
            <a:pPr lvl="0"/>
            <a:r>
              <a:rPr lang="en-US" dirty="0" smtClean="0"/>
              <a:t>Click here to add text</a:t>
            </a:r>
            <a:endParaRPr lang="en-US" dirty="0"/>
          </a:p>
        </p:txBody>
      </p:sp>
    </p:spTree>
    <p:extLst>
      <p:ext uri="{BB962C8B-B14F-4D97-AF65-F5344CB8AC3E}">
        <p14:creationId xmlns:p14="http://schemas.microsoft.com/office/powerpoint/2010/main" val="31438022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after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wipe(down)">
                                      <p:cBhvr>
                                        <p:cTn id="7" dur="500"/>
                                        <p:tgtEl>
                                          <p:spTgt spid="11"/>
                                        </p:tgtEl>
                                      </p:cBhvr>
                                    </p:animEffect>
                                  </p:childTnLst>
                                </p:cTn>
                              </p:par>
                            </p:childTnLst>
                          </p:cTn>
                        </p:par>
                        <p:par>
                          <p:cTn id="8" fill="hold">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10"/>
                                        </p:tgtEl>
                                        <p:attrNameLst>
                                          <p:attrName>style.visibility</p:attrName>
                                        </p:attrNameLst>
                                      </p:cBhvr>
                                      <p:to>
                                        <p:strVal val="visible"/>
                                      </p:to>
                                    </p:set>
                                    <p:animEffect transition="in" filter="wipe(left)">
                                      <p:cBhvr>
                                        <p:cTn id="11" dur="500"/>
                                        <p:tgtEl>
                                          <p:spTgt spid="10"/>
                                        </p:tgtEl>
                                      </p:cBhvr>
                                    </p:animEffect>
                                  </p:childTnLst>
                                </p:cTn>
                              </p:par>
                              <p:par>
                                <p:cTn id="12" presetID="22" presetClass="entr" presetSubtype="8" fill="hold" grpId="0" nodeType="withEffect">
                                  <p:stCondLst>
                                    <p:cond delay="0"/>
                                  </p:stCondLst>
                                  <p:childTnLst>
                                    <p:set>
                                      <p:cBhvr>
                                        <p:cTn id="13" dur="1" fill="hold">
                                          <p:stCondLst>
                                            <p:cond delay="0"/>
                                          </p:stCondLst>
                                        </p:cTn>
                                        <p:tgtEl>
                                          <p:spTgt spid="12">
                                            <p:txEl>
                                              <p:pRg st="0" end="0"/>
                                            </p:txEl>
                                          </p:spTgt>
                                        </p:tgtEl>
                                        <p:attrNameLst>
                                          <p:attrName>style.visibility</p:attrName>
                                        </p:attrNameLst>
                                      </p:cBhvr>
                                      <p:to>
                                        <p:strVal val="visible"/>
                                      </p:to>
                                    </p:set>
                                    <p:animEffect transition="in" filter="wipe(left)">
                                      <p:cBhvr>
                                        <p:cTn id="14" dur="500"/>
                                        <p:tgtEl>
                                          <p:spTgt spid="12">
                                            <p:txEl>
                                              <p:pRg st="0" end="0"/>
                                            </p:txEl>
                                          </p:spTgt>
                                        </p:tgtEl>
                                      </p:cBhvr>
                                    </p:animEffect>
                                  </p:childTnLst>
                                </p:cTn>
                              </p:par>
                            </p:childTnLst>
                          </p:cTn>
                        </p:par>
                        <p:par>
                          <p:cTn id="15" fill="hold">
                            <p:stCondLst>
                              <p:cond delay="1000"/>
                            </p:stCondLst>
                            <p:childTnLst>
                              <p:par>
                                <p:cTn id="16" presetID="10" presetClass="entr" presetSubtype="0" fill="hold" grpId="0" nodeType="afterEffect">
                                  <p:stCondLst>
                                    <p:cond delay="0"/>
                                  </p:stCondLst>
                                  <p:childTnLst>
                                    <p:set>
                                      <p:cBhvr>
                                        <p:cTn id="17" dur="1" fill="hold">
                                          <p:stCondLst>
                                            <p:cond delay="0"/>
                                          </p:stCondLst>
                                        </p:cTn>
                                        <p:tgtEl>
                                          <p:spTgt spid="14"/>
                                        </p:tgtEl>
                                        <p:attrNameLst>
                                          <p:attrName>style.visibility</p:attrName>
                                        </p:attrNameLst>
                                      </p:cBhvr>
                                      <p:to>
                                        <p:strVal val="visible"/>
                                      </p:to>
                                    </p:set>
                                    <p:animEffect transition="in" filter="fade">
                                      <p:cBhvr>
                                        <p:cTn id="18"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1" grpId="0" animBg="1"/>
      <p:bldP spid="12" grpId="0" build="p">
        <p:tmplLst>
          <p:tmpl lvl="1">
            <p:tnLst>
              <p:par>
                <p:cTn presetID="22" presetClass="entr" presetSubtype="8" fill="hold" nodeType="withEffect">
                  <p:stCondLst>
                    <p:cond delay="0"/>
                  </p:stCondLst>
                  <p:childTnLst>
                    <p:set>
                      <p:cBhvr>
                        <p:cTn dur="1" fill="hold">
                          <p:stCondLst>
                            <p:cond delay="0"/>
                          </p:stCondLst>
                        </p:cTn>
                        <p:tgtEl>
                          <p:spTgt spid="12"/>
                        </p:tgtEl>
                        <p:attrNameLst>
                          <p:attrName>style.visibility</p:attrName>
                        </p:attrNameLst>
                      </p:cBhvr>
                      <p:to>
                        <p:strVal val="visible"/>
                      </p:to>
                    </p:set>
                    <p:animEffect transition="in" filter="wipe(left)">
                      <p:cBhvr>
                        <p:cTn dur="500"/>
                        <p:tgtEl>
                          <p:spTgt spid="12"/>
                        </p:tgtEl>
                      </p:cBhvr>
                    </p:animEffect>
                  </p:childTnLst>
                </p:cTn>
              </p:par>
            </p:tnLst>
          </p:tmpl>
        </p:tmplLst>
      </p:bldP>
      <p:bldP spid="14" grpId="0">
        <p:tmplLst>
          <p:tmpl>
            <p:tnLst>
              <p:par>
                <p:cTn presetID="10" presetClass="entr" presetSubtype="0" fill="hold" nodeType="afterEffect">
                  <p:stCondLst>
                    <p:cond delay="0"/>
                  </p:stCondLst>
                  <p:childTnLst>
                    <p:set>
                      <p:cBhvr>
                        <p:cTn dur="1" fill="hold">
                          <p:stCondLst>
                            <p:cond delay="0"/>
                          </p:stCondLst>
                        </p:cTn>
                        <p:tgtEl>
                          <p:spTgt spid="14"/>
                        </p:tgtEl>
                        <p:attrNameLst>
                          <p:attrName>style.visibility</p:attrName>
                        </p:attrNameLst>
                      </p:cBhvr>
                      <p:to>
                        <p:strVal val="visible"/>
                      </p:to>
                    </p:set>
                    <p:animEffect transition="in" filter="fade">
                      <p:cBhvr>
                        <p:cTn dur="500"/>
                        <p:tgtEl>
                          <p:spTgt spid="14"/>
                        </p:tgtEl>
                      </p:cBhvr>
                    </p:animEffect>
                  </p:childTnLst>
                </p:cTn>
              </p:par>
            </p:tnLst>
          </p:tmpl>
        </p:tmplLst>
      </p:bldP>
    </p:bld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10" name="Rectangle 9"/>
          <p:cNvSpPr/>
          <p:nvPr userDrawn="1"/>
        </p:nvSpPr>
        <p:spPr>
          <a:xfrm>
            <a:off x="4480560" y="0"/>
            <a:ext cx="4663439" cy="685800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Content Placeholder 2"/>
          <p:cNvSpPr>
            <a:spLocks noGrp="1"/>
          </p:cNvSpPr>
          <p:nvPr>
            <p:ph idx="13" hasCustomPrompt="1"/>
          </p:nvPr>
        </p:nvSpPr>
        <p:spPr>
          <a:xfrm>
            <a:off x="4754880" y="1463039"/>
            <a:ext cx="3749040" cy="4516163"/>
          </a:xfrm>
        </p:spPr>
        <p:txBody>
          <a:bodyPr/>
          <a:lstStyle>
            <a:lvl1pPr marL="0" marR="0" indent="0" algn="l" defTabSz="457200" rtl="0" eaLnBrk="1" fontAlgn="auto" latinLnBrk="0" hangingPunct="1">
              <a:lnSpc>
                <a:spcPct val="100000"/>
              </a:lnSpc>
              <a:spcBef>
                <a:spcPts val="0"/>
              </a:spcBef>
              <a:spcAft>
                <a:spcPts val="900"/>
              </a:spcAft>
              <a:buClr>
                <a:srgbClr val="6FACDE"/>
              </a:buClr>
              <a:buSzTx/>
              <a:buFont typeface="Arial"/>
              <a:buNone/>
              <a:tabLst/>
              <a:defRPr>
                <a:solidFill>
                  <a:schemeClr val="tx1"/>
                </a:solidFill>
              </a:defRPr>
            </a:lvl1pPr>
            <a:lvl2pPr marL="231775" marR="0" indent="0" algn="l" defTabSz="457200" rtl="0" eaLnBrk="1" fontAlgn="auto" latinLnBrk="0" hangingPunct="1">
              <a:lnSpc>
                <a:spcPct val="100000"/>
              </a:lnSpc>
              <a:spcBef>
                <a:spcPts val="0"/>
              </a:spcBef>
              <a:spcAft>
                <a:spcPts val="900"/>
              </a:spcAft>
              <a:buClr>
                <a:srgbClr val="6FACDE"/>
              </a:buClr>
              <a:buSzTx/>
              <a:buFont typeface="Arial"/>
              <a:buNone/>
              <a:tabLst/>
              <a:defRPr>
                <a:solidFill>
                  <a:schemeClr val="tx1"/>
                </a:solidFill>
              </a:defRPr>
            </a:lvl2pPr>
            <a:lvl3pPr marL="454025" marR="0" indent="0" algn="l" defTabSz="457200" rtl="0" eaLnBrk="1" fontAlgn="auto" latinLnBrk="0" hangingPunct="1">
              <a:lnSpc>
                <a:spcPct val="100000"/>
              </a:lnSpc>
              <a:spcBef>
                <a:spcPts val="0"/>
              </a:spcBef>
              <a:spcAft>
                <a:spcPts val="900"/>
              </a:spcAft>
              <a:buClr>
                <a:srgbClr val="6FACDE"/>
              </a:buClr>
              <a:buSzTx/>
              <a:buFont typeface="Wingdings" panose="05000000000000000000" pitchFamily="2" charset="2"/>
              <a:buNone/>
              <a:tabLst/>
              <a:defRPr>
                <a:solidFill>
                  <a:schemeClr val="tx1"/>
                </a:solidFill>
              </a:defRPr>
            </a:lvl3pPr>
            <a:lvl4pPr marL="690562" marR="0" indent="0" algn="l" defTabSz="457200" rtl="0" eaLnBrk="1" fontAlgn="auto" latinLnBrk="0" hangingPunct="1">
              <a:lnSpc>
                <a:spcPct val="100000"/>
              </a:lnSpc>
              <a:spcBef>
                <a:spcPts val="0"/>
              </a:spcBef>
              <a:spcAft>
                <a:spcPts val="900"/>
              </a:spcAft>
              <a:buClr>
                <a:srgbClr val="6FACDE"/>
              </a:buClr>
              <a:buSzTx/>
              <a:buFont typeface="Arial"/>
              <a:buNone/>
              <a:tabLst/>
              <a:defRPr>
                <a:solidFill>
                  <a:schemeClr val="tx1"/>
                </a:solidFill>
              </a:defRPr>
            </a:lvl4pPr>
            <a:lvl5pPr marL="919162" marR="0" indent="0" algn="l" defTabSz="457200" rtl="0" eaLnBrk="1" fontAlgn="auto" latinLnBrk="0" hangingPunct="1">
              <a:lnSpc>
                <a:spcPct val="100000"/>
              </a:lnSpc>
              <a:spcBef>
                <a:spcPts val="0"/>
              </a:spcBef>
              <a:spcAft>
                <a:spcPts val="900"/>
              </a:spcAft>
              <a:buClr>
                <a:srgbClr val="6FACDE"/>
              </a:buClr>
              <a:buSzTx/>
              <a:buFont typeface="Arial" panose="020B0604020202020204" pitchFamily="34" charset="0"/>
              <a:buNone/>
              <a:tabLst/>
              <a:defRPr>
                <a:solidFill>
                  <a:schemeClr val="tx1"/>
                </a:solidFill>
              </a:defRPr>
            </a:lvl5pPr>
          </a:lstStyle>
          <a:p>
            <a:pPr lvl="0"/>
            <a:r>
              <a:rPr lang="en-US" dirty="0" smtClean="0"/>
              <a:t>Click to edit Master text styles</a:t>
            </a:r>
          </a:p>
        </p:txBody>
      </p:sp>
      <p:sp>
        <p:nvSpPr>
          <p:cNvPr id="12" name="Title Placeholder 1"/>
          <p:cNvSpPr>
            <a:spLocks noGrp="1"/>
          </p:cNvSpPr>
          <p:nvPr>
            <p:ph type="title"/>
          </p:nvPr>
        </p:nvSpPr>
        <p:spPr>
          <a:xfrm>
            <a:off x="3474720" y="411480"/>
            <a:ext cx="5029200" cy="914400"/>
          </a:xfrm>
          <a:prstGeom prst="rect">
            <a:avLst/>
          </a:prstGeom>
          <a:solidFill>
            <a:schemeClr val="tx2">
              <a:alpha val="85000"/>
            </a:schemeClr>
          </a:solidFill>
        </p:spPr>
        <p:txBody>
          <a:bodyPr vert="horz" lIns="91440" tIns="45720" rIns="91440" bIns="45720" rtlCol="0" anchor="ctr" anchorCtr="0">
            <a:noAutofit/>
          </a:bodyPr>
          <a:lstStyle>
            <a:lvl1pPr>
              <a:defRPr>
                <a:solidFill>
                  <a:schemeClr val="bg1"/>
                </a:solidFill>
              </a:defRPr>
            </a:lvl1pPr>
          </a:lstStyle>
          <a:p>
            <a:r>
              <a:rPr lang="en-US" dirty="0" smtClean="0"/>
              <a:t>Click to edit Master title style</a:t>
            </a:r>
            <a:endParaRPr lang="en-US" dirty="0"/>
          </a:p>
        </p:txBody>
      </p:sp>
      <p:sp>
        <p:nvSpPr>
          <p:cNvPr id="13" name="Rectangle"/>
          <p:cNvSpPr/>
          <p:nvPr userDrawn="1"/>
        </p:nvSpPr>
        <p:spPr>
          <a:xfrm>
            <a:off x="3392424" y="411480"/>
            <a:ext cx="91440" cy="914400"/>
          </a:xfrm>
          <a:prstGeom prst="rect">
            <a:avLst/>
          </a:prstGeom>
          <a:solidFill>
            <a:schemeClr val="accent2"/>
          </a:solidFill>
          <a:ln w="12700">
            <a:miter lim="400000"/>
          </a:ln>
        </p:spPr>
        <p:txBody>
          <a:bodyPr lIns="71437" tIns="71437" rIns="71437" bIns="71437" anchor="ctr"/>
          <a:lstStyle/>
          <a:p>
            <a:pPr>
              <a:defRPr sz="3000" b="0">
                <a:solidFill>
                  <a:srgbClr val="FFFFFF"/>
                </a:solidFill>
                <a:latin typeface="+mj-lt"/>
                <a:ea typeface="+mj-ea"/>
                <a:cs typeface="+mj-cs"/>
                <a:sym typeface="Helvetica Neue Medium"/>
              </a:defRPr>
            </a:pPr>
            <a:endParaRPr/>
          </a:p>
        </p:txBody>
      </p:sp>
      <p:pic>
        <p:nvPicPr>
          <p:cNvPr id="14" name="Picture 1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23444" y="6161362"/>
            <a:ext cx="1023480" cy="696638"/>
          </a:xfrm>
          <a:prstGeom prst="rect">
            <a:avLst/>
          </a:prstGeom>
        </p:spPr>
      </p:pic>
    </p:spTree>
    <p:extLst>
      <p:ext uri="{BB962C8B-B14F-4D97-AF65-F5344CB8AC3E}">
        <p14:creationId xmlns:p14="http://schemas.microsoft.com/office/powerpoint/2010/main" val="15286298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after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wipe(down)">
                                      <p:cBhvr>
                                        <p:cTn id="7" dur="500"/>
                                        <p:tgtEl>
                                          <p:spTgt spid="13"/>
                                        </p:tgtEl>
                                      </p:cBhvr>
                                    </p:animEffect>
                                  </p:childTnLst>
                                </p:cTn>
                              </p:par>
                            </p:childTnLst>
                          </p:cTn>
                        </p:par>
                        <p:par>
                          <p:cTn id="8" fill="hold">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12"/>
                                        </p:tgtEl>
                                        <p:attrNameLst>
                                          <p:attrName>style.visibility</p:attrName>
                                        </p:attrNameLst>
                                      </p:cBhvr>
                                      <p:to>
                                        <p:strVal val="visible"/>
                                      </p:to>
                                    </p:set>
                                    <p:animEffect transition="in" filter="wipe(left)">
                                      <p:cBhvr>
                                        <p:cTn id="11" dur="500"/>
                                        <p:tgtEl>
                                          <p:spTgt spid="12"/>
                                        </p:tgtEl>
                                      </p:cBhvr>
                                    </p:animEffect>
                                  </p:childTnLst>
                                </p:cTn>
                              </p:par>
                            </p:childTnLst>
                          </p:cTn>
                        </p:par>
                        <p:par>
                          <p:cTn id="12" fill="hold">
                            <p:stCondLst>
                              <p:cond delay="1000"/>
                            </p:stCondLst>
                            <p:childTnLst>
                              <p:par>
                                <p:cTn id="13" presetID="10" presetClass="entr" presetSubtype="0" fill="hold" grpId="0" nodeType="afterEffect">
                                  <p:stCondLst>
                                    <p:cond delay="0"/>
                                  </p:stCondLst>
                                  <p:childTnLst>
                                    <p:set>
                                      <p:cBhvr>
                                        <p:cTn id="14" dur="1" fill="hold">
                                          <p:stCondLst>
                                            <p:cond delay="0"/>
                                          </p:stCondLst>
                                        </p:cTn>
                                        <p:tgtEl>
                                          <p:spTgt spid="11"/>
                                        </p:tgtEl>
                                        <p:attrNameLst>
                                          <p:attrName>style.visibility</p:attrName>
                                        </p:attrNameLst>
                                      </p:cBhvr>
                                      <p:to>
                                        <p:strVal val="visible"/>
                                      </p:to>
                                    </p:set>
                                    <p:animEffect transition="in" filter="fade">
                                      <p:cBhvr>
                                        <p:cTn id="15"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tmplLst>
          <p:tmpl>
            <p:tnLst>
              <p:par>
                <p:cTn presetID="10" presetClass="entr" presetSubtype="0" fill="hold" nodeType="afterEffect">
                  <p:stCondLst>
                    <p:cond delay="0"/>
                  </p:stCondLst>
                  <p:childTnLst>
                    <p:set>
                      <p:cBhvr>
                        <p:cTn dur="1" fill="hold">
                          <p:stCondLst>
                            <p:cond delay="0"/>
                          </p:stCondLst>
                        </p:cTn>
                        <p:tgtEl>
                          <p:spTgt spid="11"/>
                        </p:tgtEl>
                        <p:attrNameLst>
                          <p:attrName>style.visibility</p:attrName>
                        </p:attrNameLst>
                      </p:cBhvr>
                      <p:to>
                        <p:strVal val="visible"/>
                      </p:to>
                    </p:set>
                    <p:animEffect transition="in" filter="fade">
                      <p:cBhvr>
                        <p:cTn dur="500"/>
                        <p:tgtEl>
                          <p:spTgt spid="11"/>
                        </p:tgtEl>
                      </p:cBhvr>
                    </p:animEffect>
                  </p:childTnLst>
                </p:cTn>
              </p:par>
            </p:tnLst>
          </p:tmpl>
        </p:tmplLst>
      </p:bldP>
      <p:bldP spid="12" grpId="0" animBg="1"/>
      <p:bldP spid="13" grpId="0" animBg="1"/>
    </p:bld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6" name="Title Placeholder 1"/>
          <p:cNvSpPr>
            <a:spLocks noGrp="1"/>
          </p:cNvSpPr>
          <p:nvPr>
            <p:ph type="title"/>
          </p:nvPr>
        </p:nvSpPr>
        <p:spPr>
          <a:xfrm>
            <a:off x="914400" y="411480"/>
            <a:ext cx="7589520" cy="548640"/>
          </a:xfrm>
          <a:prstGeom prst="rect">
            <a:avLst/>
          </a:prstGeom>
        </p:spPr>
        <p:txBody>
          <a:bodyPr vert="horz" lIns="91440" tIns="45720" rIns="91440" bIns="45720" rtlCol="0" anchor="b" anchorCtr="0">
            <a:noAutofit/>
          </a:bodyPr>
          <a:lstStyle>
            <a:lvl1pPr>
              <a:defRPr>
                <a:solidFill>
                  <a:schemeClr val="tx1"/>
                </a:solidFill>
              </a:defRPr>
            </a:lvl1pPr>
          </a:lstStyle>
          <a:p>
            <a:r>
              <a:rPr lang="en-US" dirty="0" smtClean="0"/>
              <a:t>Click to edit Master title style</a:t>
            </a:r>
            <a:endParaRPr lang="en-US" dirty="0"/>
          </a:p>
        </p:txBody>
      </p:sp>
      <p:sp>
        <p:nvSpPr>
          <p:cNvPr id="7" name="Rectangle"/>
          <p:cNvSpPr/>
          <p:nvPr userDrawn="1"/>
        </p:nvSpPr>
        <p:spPr>
          <a:xfrm>
            <a:off x="731520" y="411480"/>
            <a:ext cx="91440" cy="822960"/>
          </a:xfrm>
          <a:prstGeom prst="rect">
            <a:avLst/>
          </a:prstGeom>
          <a:solidFill>
            <a:schemeClr val="accent2"/>
          </a:solidFill>
          <a:ln w="12700">
            <a:miter lim="400000"/>
          </a:ln>
        </p:spPr>
        <p:txBody>
          <a:bodyPr lIns="71437" tIns="71437" rIns="71437" bIns="71437" anchor="ctr"/>
          <a:lstStyle/>
          <a:p>
            <a:pPr>
              <a:defRPr sz="3000" b="0">
                <a:solidFill>
                  <a:srgbClr val="FFFFFF"/>
                </a:solidFill>
                <a:latin typeface="+mj-lt"/>
                <a:ea typeface="+mj-ea"/>
                <a:cs typeface="+mj-cs"/>
                <a:sym typeface="Helvetica Neue Medium"/>
              </a:defRPr>
            </a:pPr>
            <a:endParaRPr/>
          </a:p>
        </p:txBody>
      </p:sp>
      <p:sp>
        <p:nvSpPr>
          <p:cNvPr id="8" name="Text Placeholder 8"/>
          <p:cNvSpPr>
            <a:spLocks noGrp="1"/>
          </p:cNvSpPr>
          <p:nvPr>
            <p:ph type="body" sz="quarter" idx="15" hasCustomPrompt="1"/>
          </p:nvPr>
        </p:nvSpPr>
        <p:spPr>
          <a:xfrm>
            <a:off x="914400" y="957163"/>
            <a:ext cx="7589520" cy="182880"/>
          </a:xfrm>
          <a:prstGeom prst="rect">
            <a:avLst/>
          </a:prstGeom>
        </p:spPr>
        <p:txBody>
          <a:bodyPr>
            <a:noAutofit/>
          </a:bodyPr>
          <a:lstStyle>
            <a:lvl1pPr marL="0" indent="0">
              <a:buNone/>
              <a:defRPr sz="1050" b="0">
                <a:solidFill>
                  <a:schemeClr val="tx1"/>
                </a:solidFill>
                <a:latin typeface="Arial" panose="020B0604020202020204" pitchFamily="34" charset="0"/>
                <a:cs typeface="Arial" panose="020B0604020202020204" pitchFamily="34" charset="0"/>
              </a:defRPr>
            </a:lvl1pPr>
          </a:lstStyle>
          <a:p>
            <a:pPr lvl="0"/>
            <a:r>
              <a:rPr lang="en-US" dirty="0" smtClean="0"/>
              <a:t>Subtitle</a:t>
            </a:r>
            <a:endParaRPr lang="en-US" dirty="0"/>
          </a:p>
        </p:txBody>
      </p:sp>
    </p:spTree>
    <p:extLst>
      <p:ext uri="{BB962C8B-B14F-4D97-AF65-F5344CB8AC3E}">
        <p14:creationId xmlns:p14="http://schemas.microsoft.com/office/powerpoint/2010/main" val="2186497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down)">
                                      <p:cBhvr>
                                        <p:cTn id="7" dur="500"/>
                                        <p:tgtEl>
                                          <p:spTgt spid="7"/>
                                        </p:tgtEl>
                                      </p:cBhvr>
                                    </p:animEffect>
                                  </p:childTnLst>
                                </p:cTn>
                              </p:par>
                            </p:childTnLst>
                          </p:cTn>
                        </p:par>
                        <p:par>
                          <p:cTn id="8" fill="hold">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6"/>
                                        </p:tgtEl>
                                        <p:attrNameLst>
                                          <p:attrName>style.visibility</p:attrName>
                                        </p:attrNameLst>
                                      </p:cBhvr>
                                      <p:to>
                                        <p:strVal val="visible"/>
                                      </p:to>
                                    </p:set>
                                    <p:animEffect transition="in" filter="wipe(left)">
                                      <p:cBhvr>
                                        <p:cTn id="11" dur="500"/>
                                        <p:tgtEl>
                                          <p:spTgt spid="6"/>
                                        </p:tgtEl>
                                      </p:cBhvr>
                                    </p:animEffect>
                                  </p:childTnLst>
                                </p:cTn>
                              </p:par>
                              <p:par>
                                <p:cTn id="12" presetID="22" presetClass="entr" presetSubtype="8" fill="hold" grpId="0" nodeType="withEffect">
                                  <p:stCondLst>
                                    <p:cond delay="0"/>
                                  </p:stCondLst>
                                  <p:childTnLst>
                                    <p:set>
                                      <p:cBhvr>
                                        <p:cTn id="13" dur="1" fill="hold">
                                          <p:stCondLst>
                                            <p:cond delay="0"/>
                                          </p:stCondLst>
                                        </p:cTn>
                                        <p:tgtEl>
                                          <p:spTgt spid="8">
                                            <p:txEl>
                                              <p:pRg st="0" end="0"/>
                                            </p:txEl>
                                          </p:spTgt>
                                        </p:tgtEl>
                                        <p:attrNameLst>
                                          <p:attrName>style.visibility</p:attrName>
                                        </p:attrNameLst>
                                      </p:cBhvr>
                                      <p:to>
                                        <p:strVal val="visible"/>
                                      </p:to>
                                    </p:set>
                                    <p:animEffect transition="in" filter="wipe(left)">
                                      <p:cBhvr>
                                        <p:cTn id="14" dur="500"/>
                                        <p:tgtEl>
                                          <p:spTgt spid="8">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animBg="1"/>
      <p:bldP spid="8" grpId="0" build="p">
        <p:tmplLst>
          <p:tmpl lvl="1">
            <p:tnLst>
              <p:par>
                <p:cTn presetID="22" presetClass="entr" presetSubtype="8" fill="hold" nodeType="withEffect">
                  <p:stCondLst>
                    <p:cond delay="0"/>
                  </p:stCondLst>
                  <p:childTnLst>
                    <p:set>
                      <p:cBhvr>
                        <p:cTn dur="1" fill="hold">
                          <p:stCondLst>
                            <p:cond delay="0"/>
                          </p:stCondLst>
                        </p:cTn>
                        <p:tgtEl>
                          <p:spTgt spid="8"/>
                        </p:tgtEl>
                        <p:attrNameLst>
                          <p:attrName>style.visibility</p:attrName>
                        </p:attrNameLst>
                      </p:cBhvr>
                      <p:to>
                        <p:strVal val="visible"/>
                      </p:to>
                    </p:set>
                    <p:animEffect transition="in" filter="wipe(left)">
                      <p:cBhvr>
                        <p:cTn dur="500"/>
                        <p:tgtEl>
                          <p:spTgt spid="8"/>
                        </p:tgtEl>
                      </p:cBhvr>
                    </p:animEffect>
                  </p:childTnLst>
                </p:cTn>
              </p:par>
            </p:tnLst>
          </p:tmpl>
        </p:tmplLst>
      </p:bldP>
    </p:bld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_Title Only">
    <p:spTree>
      <p:nvGrpSpPr>
        <p:cNvPr id="1" name=""/>
        <p:cNvGrpSpPr/>
        <p:nvPr/>
      </p:nvGrpSpPr>
      <p:grpSpPr>
        <a:xfrm>
          <a:off x="0" y="0"/>
          <a:ext cx="0" cy="0"/>
          <a:chOff x="0" y="0"/>
          <a:chExt cx="0" cy="0"/>
        </a:xfrm>
      </p:grpSpPr>
      <p:sp>
        <p:nvSpPr>
          <p:cNvPr id="6" name="Title Placeholder 1"/>
          <p:cNvSpPr>
            <a:spLocks noGrp="1"/>
          </p:cNvSpPr>
          <p:nvPr>
            <p:ph type="title"/>
          </p:nvPr>
        </p:nvSpPr>
        <p:spPr>
          <a:xfrm>
            <a:off x="914400" y="411480"/>
            <a:ext cx="7589520" cy="548640"/>
          </a:xfrm>
          <a:prstGeom prst="rect">
            <a:avLst/>
          </a:prstGeom>
        </p:spPr>
        <p:txBody>
          <a:bodyPr vert="horz" lIns="91440" tIns="45720" rIns="91440" bIns="45720" rtlCol="0" anchor="b" anchorCtr="0">
            <a:noAutofit/>
          </a:bodyPr>
          <a:lstStyle>
            <a:lvl1pPr>
              <a:defRPr>
                <a:solidFill>
                  <a:schemeClr val="tx1"/>
                </a:solidFill>
              </a:defRPr>
            </a:lvl1pPr>
          </a:lstStyle>
          <a:p>
            <a:r>
              <a:rPr lang="en-US" dirty="0" smtClean="0"/>
              <a:t>Click to edit Master title style</a:t>
            </a:r>
            <a:endParaRPr lang="en-US" dirty="0"/>
          </a:p>
        </p:txBody>
      </p:sp>
      <p:sp>
        <p:nvSpPr>
          <p:cNvPr id="7" name="Rectangle"/>
          <p:cNvSpPr/>
          <p:nvPr userDrawn="1"/>
        </p:nvSpPr>
        <p:spPr>
          <a:xfrm>
            <a:off x="731520" y="411480"/>
            <a:ext cx="91440" cy="822960"/>
          </a:xfrm>
          <a:prstGeom prst="rect">
            <a:avLst/>
          </a:prstGeom>
          <a:solidFill>
            <a:schemeClr val="tx2"/>
          </a:solidFill>
          <a:ln w="12700">
            <a:miter lim="400000"/>
          </a:ln>
        </p:spPr>
        <p:txBody>
          <a:bodyPr lIns="71437" tIns="71437" rIns="71437" bIns="71437" anchor="ctr"/>
          <a:lstStyle/>
          <a:p>
            <a:pPr>
              <a:defRPr sz="3000" b="0">
                <a:solidFill>
                  <a:srgbClr val="FFFFFF"/>
                </a:solidFill>
                <a:latin typeface="+mj-lt"/>
                <a:ea typeface="+mj-ea"/>
                <a:cs typeface="+mj-cs"/>
                <a:sym typeface="Helvetica Neue Medium"/>
              </a:defRPr>
            </a:pPr>
            <a:endParaRPr/>
          </a:p>
        </p:txBody>
      </p:sp>
      <p:sp>
        <p:nvSpPr>
          <p:cNvPr id="8" name="Text Placeholder 8"/>
          <p:cNvSpPr>
            <a:spLocks noGrp="1"/>
          </p:cNvSpPr>
          <p:nvPr>
            <p:ph type="body" sz="quarter" idx="15" hasCustomPrompt="1"/>
          </p:nvPr>
        </p:nvSpPr>
        <p:spPr>
          <a:xfrm>
            <a:off x="914400" y="957163"/>
            <a:ext cx="7589520" cy="182880"/>
          </a:xfrm>
          <a:prstGeom prst="rect">
            <a:avLst/>
          </a:prstGeom>
        </p:spPr>
        <p:txBody>
          <a:bodyPr>
            <a:noAutofit/>
          </a:bodyPr>
          <a:lstStyle>
            <a:lvl1pPr marL="0" indent="0">
              <a:buNone/>
              <a:defRPr sz="1050" b="0">
                <a:solidFill>
                  <a:schemeClr val="tx1"/>
                </a:solidFill>
                <a:latin typeface="Arial" panose="020B0604020202020204" pitchFamily="34" charset="0"/>
                <a:cs typeface="Arial" panose="020B0604020202020204" pitchFamily="34" charset="0"/>
              </a:defRPr>
            </a:lvl1pPr>
          </a:lstStyle>
          <a:p>
            <a:pPr lvl="0"/>
            <a:r>
              <a:rPr lang="en-US" dirty="0" smtClean="0"/>
              <a:t>Subtitle</a:t>
            </a:r>
            <a:endParaRPr lang="en-US" dirty="0"/>
          </a:p>
        </p:txBody>
      </p:sp>
    </p:spTree>
    <p:extLst>
      <p:ext uri="{BB962C8B-B14F-4D97-AF65-F5344CB8AC3E}">
        <p14:creationId xmlns:p14="http://schemas.microsoft.com/office/powerpoint/2010/main" val="18092831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down)">
                                      <p:cBhvr>
                                        <p:cTn id="7" dur="500"/>
                                        <p:tgtEl>
                                          <p:spTgt spid="7"/>
                                        </p:tgtEl>
                                      </p:cBhvr>
                                    </p:animEffect>
                                  </p:childTnLst>
                                </p:cTn>
                              </p:par>
                            </p:childTnLst>
                          </p:cTn>
                        </p:par>
                        <p:par>
                          <p:cTn id="8" fill="hold">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6"/>
                                        </p:tgtEl>
                                        <p:attrNameLst>
                                          <p:attrName>style.visibility</p:attrName>
                                        </p:attrNameLst>
                                      </p:cBhvr>
                                      <p:to>
                                        <p:strVal val="visible"/>
                                      </p:to>
                                    </p:set>
                                    <p:animEffect transition="in" filter="wipe(left)">
                                      <p:cBhvr>
                                        <p:cTn id="11" dur="500"/>
                                        <p:tgtEl>
                                          <p:spTgt spid="6"/>
                                        </p:tgtEl>
                                      </p:cBhvr>
                                    </p:animEffect>
                                  </p:childTnLst>
                                </p:cTn>
                              </p:par>
                              <p:par>
                                <p:cTn id="12" presetID="22" presetClass="entr" presetSubtype="8" fill="hold" grpId="0" nodeType="withEffect">
                                  <p:stCondLst>
                                    <p:cond delay="0"/>
                                  </p:stCondLst>
                                  <p:childTnLst>
                                    <p:set>
                                      <p:cBhvr>
                                        <p:cTn id="13" dur="1" fill="hold">
                                          <p:stCondLst>
                                            <p:cond delay="0"/>
                                          </p:stCondLst>
                                        </p:cTn>
                                        <p:tgtEl>
                                          <p:spTgt spid="8">
                                            <p:txEl>
                                              <p:pRg st="0" end="0"/>
                                            </p:txEl>
                                          </p:spTgt>
                                        </p:tgtEl>
                                        <p:attrNameLst>
                                          <p:attrName>style.visibility</p:attrName>
                                        </p:attrNameLst>
                                      </p:cBhvr>
                                      <p:to>
                                        <p:strVal val="visible"/>
                                      </p:to>
                                    </p:set>
                                    <p:animEffect transition="in" filter="wipe(left)">
                                      <p:cBhvr>
                                        <p:cTn id="14" dur="500"/>
                                        <p:tgtEl>
                                          <p:spTgt spid="8">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animBg="1"/>
      <p:bldP spid="8" grpId="0" build="p">
        <p:tmplLst>
          <p:tmpl lvl="1">
            <p:tnLst>
              <p:par>
                <p:cTn presetID="22" presetClass="entr" presetSubtype="8" fill="hold" nodeType="withEffect">
                  <p:stCondLst>
                    <p:cond delay="0"/>
                  </p:stCondLst>
                  <p:childTnLst>
                    <p:set>
                      <p:cBhvr>
                        <p:cTn dur="1" fill="hold">
                          <p:stCondLst>
                            <p:cond delay="0"/>
                          </p:stCondLst>
                        </p:cTn>
                        <p:tgtEl>
                          <p:spTgt spid="8"/>
                        </p:tgtEl>
                        <p:attrNameLst>
                          <p:attrName>style.visibility</p:attrName>
                        </p:attrNameLst>
                      </p:cBhvr>
                      <p:to>
                        <p:strVal val="visible"/>
                      </p:to>
                    </p:set>
                    <p:animEffect transition="in" filter="wipe(left)">
                      <p:cBhvr>
                        <p:cTn dur="500"/>
                        <p:tgtEl>
                          <p:spTgt spid="8"/>
                        </p:tgtEl>
                      </p:cBhvr>
                    </p:animEffect>
                  </p:childTnLst>
                </p:cTn>
              </p:par>
            </p:tnLst>
          </p:tmpl>
        </p:tmplLst>
      </p:bldP>
    </p:bld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2_Title Only">
    <p:spTree>
      <p:nvGrpSpPr>
        <p:cNvPr id="1" name=""/>
        <p:cNvGrpSpPr/>
        <p:nvPr/>
      </p:nvGrpSpPr>
      <p:grpSpPr>
        <a:xfrm>
          <a:off x="0" y="0"/>
          <a:ext cx="0" cy="0"/>
          <a:chOff x="0" y="0"/>
          <a:chExt cx="0" cy="0"/>
        </a:xfrm>
      </p:grpSpPr>
      <p:sp>
        <p:nvSpPr>
          <p:cNvPr id="6" name="Title Placeholder 1"/>
          <p:cNvSpPr>
            <a:spLocks noGrp="1"/>
          </p:cNvSpPr>
          <p:nvPr>
            <p:ph type="title"/>
          </p:nvPr>
        </p:nvSpPr>
        <p:spPr>
          <a:xfrm>
            <a:off x="914400" y="411480"/>
            <a:ext cx="7589520" cy="548640"/>
          </a:xfrm>
          <a:prstGeom prst="rect">
            <a:avLst/>
          </a:prstGeom>
        </p:spPr>
        <p:txBody>
          <a:bodyPr vert="horz" lIns="91440" tIns="45720" rIns="91440" bIns="45720" rtlCol="0" anchor="b" anchorCtr="0">
            <a:noAutofit/>
          </a:bodyPr>
          <a:lstStyle>
            <a:lvl1pPr>
              <a:defRPr>
                <a:solidFill>
                  <a:schemeClr val="tx2"/>
                </a:solidFill>
              </a:defRPr>
            </a:lvl1pPr>
          </a:lstStyle>
          <a:p>
            <a:r>
              <a:rPr lang="en-US" dirty="0" smtClean="0"/>
              <a:t>Click to edit Master title style</a:t>
            </a:r>
            <a:endParaRPr lang="en-US" dirty="0"/>
          </a:p>
        </p:txBody>
      </p:sp>
      <p:sp>
        <p:nvSpPr>
          <p:cNvPr id="7" name="Rectangle"/>
          <p:cNvSpPr/>
          <p:nvPr userDrawn="1"/>
        </p:nvSpPr>
        <p:spPr>
          <a:xfrm>
            <a:off x="731520" y="411480"/>
            <a:ext cx="91440" cy="822960"/>
          </a:xfrm>
          <a:prstGeom prst="rect">
            <a:avLst/>
          </a:prstGeom>
          <a:solidFill>
            <a:schemeClr val="accent1"/>
          </a:solidFill>
          <a:ln w="12700">
            <a:miter lim="400000"/>
          </a:ln>
        </p:spPr>
        <p:txBody>
          <a:bodyPr lIns="71437" tIns="71437" rIns="71437" bIns="71437" anchor="ctr"/>
          <a:lstStyle/>
          <a:p>
            <a:pPr>
              <a:defRPr sz="3000" b="0">
                <a:solidFill>
                  <a:srgbClr val="FFFFFF"/>
                </a:solidFill>
                <a:latin typeface="+mj-lt"/>
                <a:ea typeface="+mj-ea"/>
                <a:cs typeface="+mj-cs"/>
                <a:sym typeface="Helvetica Neue Medium"/>
              </a:defRPr>
            </a:pPr>
            <a:endParaRPr/>
          </a:p>
        </p:txBody>
      </p:sp>
      <p:sp>
        <p:nvSpPr>
          <p:cNvPr id="8" name="Text Placeholder 8"/>
          <p:cNvSpPr>
            <a:spLocks noGrp="1"/>
          </p:cNvSpPr>
          <p:nvPr>
            <p:ph type="body" sz="quarter" idx="15" hasCustomPrompt="1"/>
          </p:nvPr>
        </p:nvSpPr>
        <p:spPr>
          <a:xfrm>
            <a:off x="914400" y="957163"/>
            <a:ext cx="7589520" cy="182880"/>
          </a:xfrm>
          <a:prstGeom prst="rect">
            <a:avLst/>
          </a:prstGeom>
        </p:spPr>
        <p:txBody>
          <a:bodyPr>
            <a:noAutofit/>
          </a:bodyPr>
          <a:lstStyle>
            <a:lvl1pPr marL="0" indent="0">
              <a:buNone/>
              <a:defRPr sz="1050" b="0">
                <a:solidFill>
                  <a:schemeClr val="tx1"/>
                </a:solidFill>
                <a:latin typeface="Arial" panose="020B0604020202020204" pitchFamily="34" charset="0"/>
                <a:cs typeface="Arial" panose="020B0604020202020204" pitchFamily="34" charset="0"/>
              </a:defRPr>
            </a:lvl1pPr>
          </a:lstStyle>
          <a:p>
            <a:pPr lvl="0"/>
            <a:r>
              <a:rPr lang="en-US" dirty="0" smtClean="0"/>
              <a:t>Subtitle</a:t>
            </a:r>
            <a:endParaRPr lang="en-US" dirty="0"/>
          </a:p>
        </p:txBody>
      </p:sp>
      <p:sp>
        <p:nvSpPr>
          <p:cNvPr id="10" name="Content Placeholder 2"/>
          <p:cNvSpPr>
            <a:spLocks noGrp="1"/>
          </p:cNvSpPr>
          <p:nvPr>
            <p:ph idx="16" hasCustomPrompt="1"/>
          </p:nvPr>
        </p:nvSpPr>
        <p:spPr>
          <a:xfrm>
            <a:off x="731520" y="1463040"/>
            <a:ext cx="3749040" cy="4516163"/>
          </a:xfrm>
        </p:spPr>
        <p:txBody>
          <a:bodyPr/>
          <a:lstStyle>
            <a:lvl1pPr marL="400050" marR="0" indent="-400050" algn="l" defTabSz="457200" rtl="0" eaLnBrk="1" fontAlgn="auto" latinLnBrk="0" hangingPunct="1">
              <a:lnSpc>
                <a:spcPct val="100000"/>
              </a:lnSpc>
              <a:spcBef>
                <a:spcPts val="0"/>
              </a:spcBef>
              <a:spcAft>
                <a:spcPts val="900"/>
              </a:spcAft>
              <a:buClr>
                <a:srgbClr val="0083AE"/>
              </a:buClr>
              <a:buSzTx/>
              <a:buFont typeface="Arial" panose="020B0604020202020204" pitchFamily="34" charset="0"/>
              <a:buChar char="•"/>
              <a:tabLst/>
              <a:defRPr>
                <a:solidFill>
                  <a:schemeClr val="tx1"/>
                </a:solidFill>
              </a:defRPr>
            </a:lvl1pPr>
            <a:lvl2pPr marL="574675" marR="0" indent="-342900" algn="l" defTabSz="457200" rtl="0" eaLnBrk="1" fontAlgn="auto" latinLnBrk="0" hangingPunct="1">
              <a:lnSpc>
                <a:spcPct val="100000"/>
              </a:lnSpc>
              <a:spcBef>
                <a:spcPts val="0"/>
              </a:spcBef>
              <a:spcAft>
                <a:spcPts val="900"/>
              </a:spcAft>
              <a:buClr>
                <a:srgbClr val="0083AE"/>
              </a:buClr>
              <a:buSzTx/>
              <a:buFont typeface="Arial" panose="020B0604020202020204" pitchFamily="34" charset="0"/>
              <a:buChar char="–"/>
              <a:tabLst/>
              <a:defRPr sz="1400">
                <a:solidFill>
                  <a:schemeClr val="tx1"/>
                </a:solidFill>
                <a:latin typeface="Arial" panose="020B0604020202020204" pitchFamily="34" charset="0"/>
                <a:cs typeface="Arial" panose="020B0604020202020204" pitchFamily="34" charset="0"/>
              </a:defRPr>
            </a:lvl2pPr>
            <a:lvl3pPr marL="796925" marR="0" indent="-342900" algn="l" defTabSz="457200" rtl="0" eaLnBrk="1" fontAlgn="auto" latinLnBrk="0" hangingPunct="1">
              <a:lnSpc>
                <a:spcPct val="100000"/>
              </a:lnSpc>
              <a:spcBef>
                <a:spcPts val="0"/>
              </a:spcBef>
              <a:spcAft>
                <a:spcPts val="900"/>
              </a:spcAft>
              <a:buClr>
                <a:srgbClr val="0083AE"/>
              </a:buClr>
              <a:buSzTx/>
              <a:buFont typeface="Wingdings" panose="05000000000000000000" pitchFamily="2" charset="2"/>
              <a:buChar char="§"/>
              <a:tabLst/>
              <a:defRPr sz="1300">
                <a:solidFill>
                  <a:schemeClr val="tx1"/>
                </a:solidFill>
                <a:latin typeface="Arial" panose="020B0604020202020204" pitchFamily="34" charset="0"/>
                <a:cs typeface="Arial" panose="020B0604020202020204" pitchFamily="34" charset="0"/>
              </a:defRPr>
            </a:lvl3pPr>
            <a:lvl4pPr marL="1033462" marR="0" indent="-342900" algn="l" defTabSz="457200" rtl="0" eaLnBrk="1" fontAlgn="auto" latinLnBrk="0" hangingPunct="1">
              <a:lnSpc>
                <a:spcPct val="100000"/>
              </a:lnSpc>
              <a:spcBef>
                <a:spcPts val="0"/>
              </a:spcBef>
              <a:spcAft>
                <a:spcPts val="900"/>
              </a:spcAft>
              <a:buClr>
                <a:srgbClr val="0083AE"/>
              </a:buClr>
              <a:buSzTx/>
              <a:buFont typeface="Arial" panose="020B0604020202020204" pitchFamily="34" charset="0"/>
              <a:buChar char="–"/>
              <a:tabLst/>
              <a:defRPr sz="1300">
                <a:solidFill>
                  <a:schemeClr val="tx1"/>
                </a:solidFill>
                <a:latin typeface="Arial" panose="020B0604020202020204" pitchFamily="34" charset="0"/>
                <a:cs typeface="Arial" panose="020B0604020202020204" pitchFamily="34" charset="0"/>
              </a:defRPr>
            </a:lvl4pPr>
            <a:lvl5pPr marL="1319212" marR="0" indent="-400050" algn="l" defTabSz="457200" rtl="0" eaLnBrk="1" fontAlgn="auto" latinLnBrk="0" hangingPunct="1">
              <a:lnSpc>
                <a:spcPct val="100000"/>
              </a:lnSpc>
              <a:spcBef>
                <a:spcPts val="0"/>
              </a:spcBef>
              <a:spcAft>
                <a:spcPts val="900"/>
              </a:spcAft>
              <a:buClr>
                <a:srgbClr val="0083AE"/>
              </a:buClr>
              <a:buSzTx/>
              <a:buFont typeface="Arial" panose="020B0604020202020204" pitchFamily="34" charset="0"/>
              <a:buChar char="–"/>
              <a:tabLst/>
              <a:defRPr sz="1300">
                <a:solidFill>
                  <a:schemeClr val="tx1"/>
                </a:solidFill>
                <a:latin typeface="Arial" panose="020B0604020202020204" pitchFamily="34" charset="0"/>
                <a:cs typeface="Arial" panose="020B0604020202020204"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16162928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down)">
                                      <p:cBhvr>
                                        <p:cTn id="7" dur="500"/>
                                        <p:tgtEl>
                                          <p:spTgt spid="7"/>
                                        </p:tgtEl>
                                      </p:cBhvr>
                                    </p:animEffect>
                                  </p:childTnLst>
                                </p:cTn>
                              </p:par>
                            </p:childTnLst>
                          </p:cTn>
                        </p:par>
                        <p:par>
                          <p:cTn id="8" fill="hold">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6"/>
                                        </p:tgtEl>
                                        <p:attrNameLst>
                                          <p:attrName>style.visibility</p:attrName>
                                        </p:attrNameLst>
                                      </p:cBhvr>
                                      <p:to>
                                        <p:strVal val="visible"/>
                                      </p:to>
                                    </p:set>
                                    <p:animEffect transition="in" filter="wipe(left)">
                                      <p:cBhvr>
                                        <p:cTn id="11" dur="500"/>
                                        <p:tgtEl>
                                          <p:spTgt spid="6"/>
                                        </p:tgtEl>
                                      </p:cBhvr>
                                    </p:animEffect>
                                  </p:childTnLst>
                                </p:cTn>
                              </p:par>
                              <p:par>
                                <p:cTn id="12" presetID="22" presetClass="entr" presetSubtype="8" fill="hold" grpId="0" nodeType="withEffect">
                                  <p:stCondLst>
                                    <p:cond delay="0"/>
                                  </p:stCondLst>
                                  <p:childTnLst>
                                    <p:set>
                                      <p:cBhvr>
                                        <p:cTn id="13" dur="1" fill="hold">
                                          <p:stCondLst>
                                            <p:cond delay="0"/>
                                          </p:stCondLst>
                                        </p:cTn>
                                        <p:tgtEl>
                                          <p:spTgt spid="8">
                                            <p:txEl>
                                              <p:pRg st="0" end="0"/>
                                            </p:txEl>
                                          </p:spTgt>
                                        </p:tgtEl>
                                        <p:attrNameLst>
                                          <p:attrName>style.visibility</p:attrName>
                                        </p:attrNameLst>
                                      </p:cBhvr>
                                      <p:to>
                                        <p:strVal val="visible"/>
                                      </p:to>
                                    </p:set>
                                    <p:animEffect transition="in" filter="wipe(left)">
                                      <p:cBhvr>
                                        <p:cTn id="14" dur="500"/>
                                        <p:tgtEl>
                                          <p:spTgt spid="8">
                                            <p:txEl>
                                              <p:pRg st="0" end="0"/>
                                            </p:txEl>
                                          </p:spTgt>
                                        </p:tgtEl>
                                      </p:cBhvr>
                                    </p:animEffect>
                                  </p:childTnLst>
                                </p:cTn>
                              </p:par>
                            </p:childTnLst>
                          </p:cTn>
                        </p:par>
                        <p:par>
                          <p:cTn id="15" fill="hold">
                            <p:stCondLst>
                              <p:cond delay="1000"/>
                            </p:stCondLst>
                            <p:childTnLst>
                              <p:par>
                                <p:cTn id="16" presetID="10" presetClass="entr" presetSubtype="0" fill="hold" grpId="0" nodeType="afterEffect">
                                  <p:stCondLst>
                                    <p:cond delay="0"/>
                                  </p:stCondLst>
                                  <p:childTnLst>
                                    <p:set>
                                      <p:cBhvr>
                                        <p:cTn id="17" dur="1" fill="hold">
                                          <p:stCondLst>
                                            <p:cond delay="0"/>
                                          </p:stCondLst>
                                        </p:cTn>
                                        <p:tgtEl>
                                          <p:spTgt spid="10"/>
                                        </p:tgtEl>
                                        <p:attrNameLst>
                                          <p:attrName>style.visibility</p:attrName>
                                        </p:attrNameLst>
                                      </p:cBhvr>
                                      <p:to>
                                        <p:strVal val="visible"/>
                                      </p:to>
                                    </p:set>
                                    <p:animEffect transition="in" filter="fade">
                                      <p:cBhvr>
                                        <p:cTn id="18"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animBg="1"/>
      <p:bldP spid="8" grpId="0" build="p">
        <p:tmplLst>
          <p:tmpl lvl="1">
            <p:tnLst>
              <p:par>
                <p:cTn presetID="22" presetClass="entr" presetSubtype="8" fill="hold" nodeType="withEffect">
                  <p:stCondLst>
                    <p:cond delay="0"/>
                  </p:stCondLst>
                  <p:childTnLst>
                    <p:set>
                      <p:cBhvr>
                        <p:cTn dur="1" fill="hold">
                          <p:stCondLst>
                            <p:cond delay="0"/>
                          </p:stCondLst>
                        </p:cTn>
                        <p:tgtEl>
                          <p:spTgt spid="8"/>
                        </p:tgtEl>
                        <p:attrNameLst>
                          <p:attrName>style.visibility</p:attrName>
                        </p:attrNameLst>
                      </p:cBhvr>
                      <p:to>
                        <p:strVal val="visible"/>
                      </p:to>
                    </p:set>
                    <p:animEffect transition="in" filter="wipe(left)">
                      <p:cBhvr>
                        <p:cTn dur="500"/>
                        <p:tgtEl>
                          <p:spTgt spid="8"/>
                        </p:tgtEl>
                      </p:cBhvr>
                    </p:animEffect>
                  </p:childTnLst>
                </p:cTn>
              </p:par>
            </p:tnLst>
          </p:tmpl>
        </p:tmplLst>
      </p:bldP>
      <p:bldP spid="10" grpId="0">
        <p:tmplLst>
          <p:tmpl>
            <p:tnLst>
              <p:par>
                <p:cTn presetID="10" presetClass="entr" presetSubtype="0" fill="hold" nodeType="afterEffect">
                  <p:stCondLst>
                    <p:cond delay="0"/>
                  </p:stCondLst>
                  <p:childTnLst>
                    <p:set>
                      <p:cBhvr>
                        <p:cTn dur="1" fill="hold">
                          <p:stCondLst>
                            <p:cond delay="0"/>
                          </p:stCondLst>
                        </p:cTn>
                        <p:tgtEl>
                          <p:spTgt spid="10"/>
                        </p:tgtEl>
                        <p:attrNameLst>
                          <p:attrName>style.visibility</p:attrName>
                        </p:attrNameLst>
                      </p:cBhvr>
                      <p:to>
                        <p:strVal val="visible"/>
                      </p:to>
                    </p:set>
                    <p:animEffect transition="in" filter="fade">
                      <p:cBhvr>
                        <p:cTn dur="500"/>
                        <p:tgtEl>
                          <p:spTgt spid="10"/>
                        </p:tgtEl>
                      </p:cBhvr>
                    </p:animEffect>
                  </p:childTnLst>
                </p:cTn>
              </p:par>
            </p:tnLst>
          </p:tmpl>
        </p:tmplLst>
      </p:bldP>
    </p:bld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6" name="Title Placeholder 1"/>
          <p:cNvSpPr>
            <a:spLocks noGrp="1"/>
          </p:cNvSpPr>
          <p:nvPr>
            <p:ph type="title"/>
          </p:nvPr>
        </p:nvSpPr>
        <p:spPr>
          <a:xfrm>
            <a:off x="914400" y="411480"/>
            <a:ext cx="2286000" cy="548640"/>
          </a:xfrm>
          <a:prstGeom prst="rect">
            <a:avLst/>
          </a:prstGeom>
        </p:spPr>
        <p:txBody>
          <a:bodyPr vert="horz" lIns="91440" tIns="45720" rIns="91440" bIns="45720" rtlCol="0" anchor="b" anchorCtr="0">
            <a:noAutofit/>
          </a:bodyPr>
          <a:lstStyle/>
          <a:p>
            <a:r>
              <a:rPr lang="en-US" dirty="0" smtClean="0"/>
              <a:t>Click to edit Master title style</a:t>
            </a:r>
            <a:endParaRPr lang="en-US" dirty="0"/>
          </a:p>
        </p:txBody>
      </p:sp>
      <p:sp>
        <p:nvSpPr>
          <p:cNvPr id="7" name="Rectangle"/>
          <p:cNvSpPr/>
          <p:nvPr userDrawn="1"/>
        </p:nvSpPr>
        <p:spPr>
          <a:xfrm>
            <a:off x="731520" y="411480"/>
            <a:ext cx="91440" cy="822960"/>
          </a:xfrm>
          <a:prstGeom prst="rect">
            <a:avLst/>
          </a:prstGeom>
          <a:solidFill>
            <a:schemeClr val="accent2"/>
          </a:solidFill>
          <a:ln w="12700">
            <a:miter lim="400000"/>
          </a:ln>
        </p:spPr>
        <p:txBody>
          <a:bodyPr lIns="71437" tIns="71437" rIns="71437" bIns="71437" anchor="ctr"/>
          <a:lstStyle/>
          <a:p>
            <a:pPr>
              <a:defRPr sz="3000" b="0">
                <a:solidFill>
                  <a:srgbClr val="FFFFFF"/>
                </a:solidFill>
                <a:latin typeface="+mj-lt"/>
                <a:ea typeface="+mj-ea"/>
                <a:cs typeface="+mj-cs"/>
                <a:sym typeface="Helvetica Neue Medium"/>
              </a:defRPr>
            </a:pPr>
            <a:endParaRPr/>
          </a:p>
        </p:txBody>
      </p:sp>
      <p:sp>
        <p:nvSpPr>
          <p:cNvPr id="8" name="Text Placeholder 8"/>
          <p:cNvSpPr>
            <a:spLocks noGrp="1"/>
          </p:cNvSpPr>
          <p:nvPr>
            <p:ph type="body" sz="quarter" idx="15" hasCustomPrompt="1"/>
          </p:nvPr>
        </p:nvSpPr>
        <p:spPr>
          <a:xfrm>
            <a:off x="914400" y="960120"/>
            <a:ext cx="2286000" cy="182880"/>
          </a:xfrm>
          <a:prstGeom prst="rect">
            <a:avLst/>
          </a:prstGeom>
        </p:spPr>
        <p:txBody>
          <a:bodyPr>
            <a:noAutofit/>
          </a:bodyPr>
          <a:lstStyle>
            <a:lvl1pPr marL="0" indent="0">
              <a:buNone/>
              <a:defRPr sz="1050" b="0">
                <a:solidFill>
                  <a:schemeClr val="tx1"/>
                </a:solidFill>
                <a:latin typeface="Arial" panose="020B0604020202020204" pitchFamily="34" charset="0"/>
                <a:cs typeface="Arial" panose="020B0604020202020204" pitchFamily="34" charset="0"/>
              </a:defRPr>
            </a:lvl1pPr>
          </a:lstStyle>
          <a:p>
            <a:pPr lvl="0"/>
            <a:r>
              <a:rPr lang="en-US" dirty="0" smtClean="0"/>
              <a:t>Subtitle</a:t>
            </a:r>
            <a:endParaRPr lang="en-US" dirty="0"/>
          </a:p>
        </p:txBody>
      </p:sp>
      <p:sp>
        <p:nvSpPr>
          <p:cNvPr id="11" name="Content Placeholder 2"/>
          <p:cNvSpPr>
            <a:spLocks noGrp="1"/>
          </p:cNvSpPr>
          <p:nvPr>
            <p:ph idx="16" hasCustomPrompt="1"/>
          </p:nvPr>
        </p:nvSpPr>
        <p:spPr>
          <a:xfrm>
            <a:off x="731520" y="1463040"/>
            <a:ext cx="2560320" cy="4516163"/>
          </a:xfrm>
        </p:spPr>
        <p:txBody>
          <a:bodyPr/>
          <a:lstStyle>
            <a:lvl1pPr marL="400050" marR="0" indent="-400050" algn="l" defTabSz="457200" rtl="0" eaLnBrk="1" fontAlgn="auto" latinLnBrk="0" hangingPunct="1">
              <a:lnSpc>
                <a:spcPct val="100000"/>
              </a:lnSpc>
              <a:spcBef>
                <a:spcPts val="0"/>
              </a:spcBef>
              <a:spcAft>
                <a:spcPts val="900"/>
              </a:spcAft>
              <a:buClr>
                <a:srgbClr val="0083AE"/>
              </a:buClr>
              <a:buSzTx/>
              <a:buFont typeface="Arial" panose="020B0604020202020204" pitchFamily="34" charset="0"/>
              <a:buChar char="•"/>
              <a:tabLst/>
              <a:defRPr>
                <a:solidFill>
                  <a:schemeClr val="tx1"/>
                </a:solidFill>
              </a:defRPr>
            </a:lvl1pPr>
            <a:lvl2pPr marL="574675" marR="0" indent="-342900" algn="l" defTabSz="457200" rtl="0" eaLnBrk="1" fontAlgn="auto" latinLnBrk="0" hangingPunct="1">
              <a:lnSpc>
                <a:spcPct val="100000"/>
              </a:lnSpc>
              <a:spcBef>
                <a:spcPts val="0"/>
              </a:spcBef>
              <a:spcAft>
                <a:spcPts val="900"/>
              </a:spcAft>
              <a:buClr>
                <a:srgbClr val="0083AE"/>
              </a:buClr>
              <a:buSzTx/>
              <a:buFont typeface="Arial" panose="020B0604020202020204" pitchFamily="34" charset="0"/>
              <a:buChar char="–"/>
              <a:tabLst/>
              <a:defRPr sz="1400">
                <a:solidFill>
                  <a:schemeClr val="tx1"/>
                </a:solidFill>
                <a:latin typeface="Arial" panose="020B0604020202020204" pitchFamily="34" charset="0"/>
                <a:cs typeface="Arial" panose="020B0604020202020204" pitchFamily="34" charset="0"/>
              </a:defRPr>
            </a:lvl2pPr>
            <a:lvl3pPr marL="796925" marR="0" indent="-342900" algn="l" defTabSz="457200" rtl="0" eaLnBrk="1" fontAlgn="auto" latinLnBrk="0" hangingPunct="1">
              <a:lnSpc>
                <a:spcPct val="100000"/>
              </a:lnSpc>
              <a:spcBef>
                <a:spcPts val="0"/>
              </a:spcBef>
              <a:spcAft>
                <a:spcPts val="900"/>
              </a:spcAft>
              <a:buClr>
                <a:srgbClr val="0083AE"/>
              </a:buClr>
              <a:buSzTx/>
              <a:buFont typeface="Wingdings" panose="05000000000000000000" pitchFamily="2" charset="2"/>
              <a:buChar char="§"/>
              <a:tabLst/>
              <a:defRPr sz="1300">
                <a:solidFill>
                  <a:schemeClr val="tx1"/>
                </a:solidFill>
                <a:latin typeface="Arial" panose="020B0604020202020204" pitchFamily="34" charset="0"/>
                <a:cs typeface="Arial" panose="020B0604020202020204" pitchFamily="34" charset="0"/>
              </a:defRPr>
            </a:lvl3pPr>
            <a:lvl4pPr marL="1033462" marR="0" indent="-342900" algn="l" defTabSz="457200" rtl="0" eaLnBrk="1" fontAlgn="auto" latinLnBrk="0" hangingPunct="1">
              <a:lnSpc>
                <a:spcPct val="100000"/>
              </a:lnSpc>
              <a:spcBef>
                <a:spcPts val="0"/>
              </a:spcBef>
              <a:spcAft>
                <a:spcPts val="900"/>
              </a:spcAft>
              <a:buClr>
                <a:srgbClr val="0083AE"/>
              </a:buClr>
              <a:buSzTx/>
              <a:buFont typeface="Arial" panose="020B0604020202020204" pitchFamily="34" charset="0"/>
              <a:buChar char="–"/>
              <a:tabLst/>
              <a:defRPr sz="1300">
                <a:solidFill>
                  <a:schemeClr val="tx1"/>
                </a:solidFill>
                <a:latin typeface="Arial" panose="020B0604020202020204" pitchFamily="34" charset="0"/>
                <a:cs typeface="Arial" panose="020B0604020202020204" pitchFamily="34" charset="0"/>
              </a:defRPr>
            </a:lvl4pPr>
            <a:lvl5pPr marL="1319212" marR="0" indent="-400050" algn="l" defTabSz="457200" rtl="0" eaLnBrk="1" fontAlgn="auto" latinLnBrk="0" hangingPunct="1">
              <a:lnSpc>
                <a:spcPct val="100000"/>
              </a:lnSpc>
              <a:spcBef>
                <a:spcPts val="0"/>
              </a:spcBef>
              <a:spcAft>
                <a:spcPts val="900"/>
              </a:spcAft>
              <a:buClr>
                <a:srgbClr val="0083AE"/>
              </a:buClr>
              <a:buSzTx/>
              <a:buFont typeface="Arial" panose="020B0604020202020204" pitchFamily="34" charset="0"/>
              <a:buChar char="–"/>
              <a:tabLst/>
              <a:defRPr sz="1300">
                <a:solidFill>
                  <a:schemeClr val="tx1"/>
                </a:solidFill>
                <a:latin typeface="Arial" panose="020B0604020202020204" pitchFamily="34" charset="0"/>
                <a:cs typeface="Arial" panose="020B0604020202020204"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36298552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down)">
                                      <p:cBhvr>
                                        <p:cTn id="7" dur="500"/>
                                        <p:tgtEl>
                                          <p:spTgt spid="7"/>
                                        </p:tgtEl>
                                      </p:cBhvr>
                                    </p:animEffect>
                                  </p:childTnLst>
                                </p:cTn>
                              </p:par>
                            </p:childTnLst>
                          </p:cTn>
                        </p:par>
                        <p:par>
                          <p:cTn id="8" fill="hold">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6"/>
                                        </p:tgtEl>
                                        <p:attrNameLst>
                                          <p:attrName>style.visibility</p:attrName>
                                        </p:attrNameLst>
                                      </p:cBhvr>
                                      <p:to>
                                        <p:strVal val="visible"/>
                                      </p:to>
                                    </p:set>
                                    <p:animEffect transition="in" filter="wipe(left)">
                                      <p:cBhvr>
                                        <p:cTn id="11" dur="500"/>
                                        <p:tgtEl>
                                          <p:spTgt spid="6"/>
                                        </p:tgtEl>
                                      </p:cBhvr>
                                    </p:animEffect>
                                  </p:childTnLst>
                                </p:cTn>
                              </p:par>
                              <p:par>
                                <p:cTn id="12" presetID="22" presetClass="entr" presetSubtype="8" fill="hold" grpId="0" nodeType="withEffect">
                                  <p:stCondLst>
                                    <p:cond delay="0"/>
                                  </p:stCondLst>
                                  <p:childTnLst>
                                    <p:set>
                                      <p:cBhvr>
                                        <p:cTn id="13" dur="1" fill="hold">
                                          <p:stCondLst>
                                            <p:cond delay="0"/>
                                          </p:stCondLst>
                                        </p:cTn>
                                        <p:tgtEl>
                                          <p:spTgt spid="8">
                                            <p:txEl>
                                              <p:pRg st="0" end="0"/>
                                            </p:txEl>
                                          </p:spTgt>
                                        </p:tgtEl>
                                        <p:attrNameLst>
                                          <p:attrName>style.visibility</p:attrName>
                                        </p:attrNameLst>
                                      </p:cBhvr>
                                      <p:to>
                                        <p:strVal val="visible"/>
                                      </p:to>
                                    </p:set>
                                    <p:animEffect transition="in" filter="wipe(left)">
                                      <p:cBhvr>
                                        <p:cTn id="14" dur="500"/>
                                        <p:tgtEl>
                                          <p:spTgt spid="8">
                                            <p:txEl>
                                              <p:pRg st="0" end="0"/>
                                            </p:txEl>
                                          </p:spTgt>
                                        </p:tgtEl>
                                      </p:cBhvr>
                                    </p:animEffect>
                                  </p:childTnLst>
                                </p:cTn>
                              </p:par>
                            </p:childTnLst>
                          </p:cTn>
                        </p:par>
                        <p:par>
                          <p:cTn id="15" fill="hold">
                            <p:stCondLst>
                              <p:cond delay="1000"/>
                            </p:stCondLst>
                            <p:childTnLst>
                              <p:par>
                                <p:cTn id="16" presetID="10" presetClass="entr" presetSubtype="0" fill="hold" grpId="0" nodeType="afterEffect">
                                  <p:stCondLst>
                                    <p:cond delay="0"/>
                                  </p:stCondLst>
                                  <p:childTnLst>
                                    <p:set>
                                      <p:cBhvr>
                                        <p:cTn id="17" dur="1" fill="hold">
                                          <p:stCondLst>
                                            <p:cond delay="0"/>
                                          </p:stCondLst>
                                        </p:cTn>
                                        <p:tgtEl>
                                          <p:spTgt spid="11"/>
                                        </p:tgtEl>
                                        <p:attrNameLst>
                                          <p:attrName>style.visibility</p:attrName>
                                        </p:attrNameLst>
                                      </p:cBhvr>
                                      <p:to>
                                        <p:strVal val="visible"/>
                                      </p:to>
                                    </p:set>
                                    <p:animEffect transition="in" filter="fade">
                                      <p:cBhvr>
                                        <p:cTn id="18"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animBg="1"/>
      <p:bldP spid="8" grpId="0" build="p">
        <p:tmplLst>
          <p:tmpl lvl="1">
            <p:tnLst>
              <p:par>
                <p:cTn presetID="22" presetClass="entr" presetSubtype="8" fill="hold" nodeType="withEffect">
                  <p:stCondLst>
                    <p:cond delay="0"/>
                  </p:stCondLst>
                  <p:childTnLst>
                    <p:set>
                      <p:cBhvr>
                        <p:cTn dur="1" fill="hold">
                          <p:stCondLst>
                            <p:cond delay="0"/>
                          </p:stCondLst>
                        </p:cTn>
                        <p:tgtEl>
                          <p:spTgt spid="8"/>
                        </p:tgtEl>
                        <p:attrNameLst>
                          <p:attrName>style.visibility</p:attrName>
                        </p:attrNameLst>
                      </p:cBhvr>
                      <p:to>
                        <p:strVal val="visible"/>
                      </p:to>
                    </p:set>
                    <p:animEffect transition="in" filter="wipe(left)">
                      <p:cBhvr>
                        <p:cTn dur="500"/>
                        <p:tgtEl>
                          <p:spTgt spid="8"/>
                        </p:tgtEl>
                      </p:cBhvr>
                    </p:animEffect>
                  </p:childTnLst>
                </p:cTn>
              </p:par>
            </p:tnLst>
          </p:tmpl>
        </p:tmplLst>
      </p:bldP>
      <p:bldP spid="11" grpId="0">
        <p:tmplLst>
          <p:tmpl>
            <p:tnLst>
              <p:par>
                <p:cTn presetID="10" presetClass="entr" presetSubtype="0" fill="hold" nodeType="afterEffect">
                  <p:stCondLst>
                    <p:cond delay="0"/>
                  </p:stCondLst>
                  <p:childTnLst>
                    <p:set>
                      <p:cBhvr>
                        <p:cTn dur="1" fill="hold">
                          <p:stCondLst>
                            <p:cond delay="0"/>
                          </p:stCondLst>
                        </p:cTn>
                        <p:tgtEl>
                          <p:spTgt spid="11"/>
                        </p:tgtEl>
                        <p:attrNameLst>
                          <p:attrName>style.visibility</p:attrName>
                        </p:attrNameLst>
                      </p:cBhvr>
                      <p:to>
                        <p:strVal val="visible"/>
                      </p:to>
                    </p:set>
                    <p:animEffect transition="in" filter="fade">
                      <p:cBhvr>
                        <p:cTn dur="500"/>
                        <p:tgtEl>
                          <p:spTgt spid="11"/>
                        </p:tgtEl>
                      </p:cBhvr>
                    </p:animEffect>
                  </p:childTnLst>
                </p:cTn>
              </p:par>
            </p:tnLst>
          </p:tmpl>
        </p:tmplLst>
      </p:bldP>
    </p:bld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preserve="1" userDrawn="1">
  <p:cSld name="Content with Caption">
    <p:spTree>
      <p:nvGrpSpPr>
        <p:cNvPr id="1" name=""/>
        <p:cNvGrpSpPr/>
        <p:nvPr/>
      </p:nvGrpSpPr>
      <p:grpSpPr>
        <a:xfrm>
          <a:off x="0" y="0"/>
          <a:ext cx="0" cy="0"/>
          <a:chOff x="0" y="0"/>
          <a:chExt cx="0" cy="0"/>
        </a:xfrm>
      </p:grpSpPr>
      <p:sp>
        <p:nvSpPr>
          <p:cNvPr id="9" name="Rectangle"/>
          <p:cNvSpPr/>
          <p:nvPr userDrawn="1"/>
        </p:nvSpPr>
        <p:spPr>
          <a:xfrm>
            <a:off x="-13856" y="-11430"/>
            <a:ext cx="4663440" cy="6869430"/>
          </a:xfrm>
          <a:prstGeom prst="rect">
            <a:avLst/>
          </a:prstGeom>
          <a:solidFill>
            <a:srgbClr val="646569"/>
          </a:solidFill>
          <a:ln w="12700">
            <a:miter lim="400000"/>
          </a:ln>
        </p:spPr>
        <p:txBody>
          <a:bodyPr lIns="71437" tIns="71437" rIns="71437" bIns="71437" anchor="ctr"/>
          <a:lstStyle/>
          <a:p>
            <a:pPr>
              <a:defRPr sz="3000" b="0">
                <a:solidFill>
                  <a:srgbClr val="FFFFFF"/>
                </a:solidFill>
                <a:latin typeface="+mj-lt"/>
                <a:ea typeface="+mj-ea"/>
                <a:cs typeface="+mj-cs"/>
                <a:sym typeface="Helvetica Neue Medium"/>
              </a:defRPr>
            </a:pPr>
            <a:endParaRPr/>
          </a:p>
        </p:txBody>
      </p:sp>
      <p:sp>
        <p:nvSpPr>
          <p:cNvPr id="10" name="Content Placeholder 2"/>
          <p:cNvSpPr>
            <a:spLocks noGrp="1"/>
          </p:cNvSpPr>
          <p:nvPr>
            <p:ph idx="1" hasCustomPrompt="1"/>
          </p:nvPr>
        </p:nvSpPr>
        <p:spPr>
          <a:xfrm>
            <a:off x="548640" y="2274570"/>
            <a:ext cx="3840480" cy="3704631"/>
          </a:xfrm>
          <a:prstGeom prst="rect">
            <a:avLst/>
          </a:prstGeom>
        </p:spPr>
        <p:txBody>
          <a:bodyPr/>
          <a:lstStyle>
            <a:lvl1pPr marL="0" marR="0" indent="0" algn="l" defTabSz="457200" rtl="0" eaLnBrk="1" fontAlgn="auto" latinLnBrk="0" hangingPunct="1">
              <a:lnSpc>
                <a:spcPct val="100000"/>
              </a:lnSpc>
              <a:spcBef>
                <a:spcPts val="0"/>
              </a:spcBef>
              <a:spcAft>
                <a:spcPts val="900"/>
              </a:spcAft>
              <a:buClr>
                <a:srgbClr val="6FACDE"/>
              </a:buClr>
              <a:buSzTx/>
              <a:buFont typeface="Arial"/>
              <a:buNone/>
              <a:tabLst/>
              <a:defRPr sz="1600">
                <a:solidFill>
                  <a:schemeClr val="bg1"/>
                </a:solidFill>
              </a:defRPr>
            </a:lvl1pPr>
            <a:lvl2pPr marL="461963" marR="0" indent="-230188" algn="l" defTabSz="457200" rtl="0" eaLnBrk="1" fontAlgn="auto" latinLnBrk="0" hangingPunct="1">
              <a:lnSpc>
                <a:spcPct val="100000"/>
              </a:lnSpc>
              <a:spcBef>
                <a:spcPts val="0"/>
              </a:spcBef>
              <a:spcAft>
                <a:spcPts val="900"/>
              </a:spcAft>
              <a:buClr>
                <a:srgbClr val="6FACDE"/>
              </a:buClr>
              <a:buSzTx/>
              <a:buFont typeface="Arial"/>
              <a:buChar char="–"/>
              <a:tabLst/>
              <a:defRPr>
                <a:solidFill>
                  <a:schemeClr val="bg1"/>
                </a:solidFill>
              </a:defRPr>
            </a:lvl2pPr>
            <a:lvl3pPr marL="684213" marR="0" indent="-230188" algn="l" defTabSz="457200" rtl="0" eaLnBrk="1" fontAlgn="auto" latinLnBrk="0" hangingPunct="1">
              <a:lnSpc>
                <a:spcPct val="100000"/>
              </a:lnSpc>
              <a:spcBef>
                <a:spcPts val="0"/>
              </a:spcBef>
              <a:spcAft>
                <a:spcPts val="900"/>
              </a:spcAft>
              <a:buClr>
                <a:srgbClr val="6FACDE"/>
              </a:buClr>
              <a:buSzTx/>
              <a:buFont typeface="Wingdings" panose="05000000000000000000" pitchFamily="2" charset="2"/>
              <a:buChar char="§"/>
              <a:tabLst/>
              <a:defRPr>
                <a:solidFill>
                  <a:schemeClr val="bg1"/>
                </a:solidFill>
              </a:defRPr>
            </a:lvl3pPr>
            <a:lvl4pPr marL="914400" marR="0" indent="-223838" algn="l" defTabSz="457200" rtl="0" eaLnBrk="1" fontAlgn="auto" latinLnBrk="0" hangingPunct="1">
              <a:lnSpc>
                <a:spcPct val="100000"/>
              </a:lnSpc>
              <a:spcBef>
                <a:spcPts val="0"/>
              </a:spcBef>
              <a:spcAft>
                <a:spcPts val="900"/>
              </a:spcAft>
              <a:buClr>
                <a:srgbClr val="6FACDE"/>
              </a:buClr>
              <a:buSzTx/>
              <a:buFont typeface="Arial"/>
              <a:buChar char="–"/>
              <a:tabLst/>
              <a:defRPr>
                <a:solidFill>
                  <a:schemeClr val="bg1"/>
                </a:solidFill>
              </a:defRPr>
            </a:lvl4pPr>
            <a:lvl5pPr marL="1143000" marR="0" indent="-223838" algn="l" defTabSz="457200" rtl="0" eaLnBrk="1" fontAlgn="auto" latinLnBrk="0" hangingPunct="1">
              <a:lnSpc>
                <a:spcPct val="100000"/>
              </a:lnSpc>
              <a:spcBef>
                <a:spcPts val="0"/>
              </a:spcBef>
              <a:spcAft>
                <a:spcPts val="900"/>
              </a:spcAft>
              <a:buClr>
                <a:srgbClr val="6FACDE"/>
              </a:buClr>
              <a:buSzTx/>
              <a:buFont typeface="Arial" panose="020B0604020202020204" pitchFamily="34" charset="0"/>
              <a:buChar char="–"/>
              <a:tabLst/>
              <a:defRPr>
                <a:solidFill>
                  <a:schemeClr val="bg1"/>
                </a:solidFill>
              </a:defRPr>
            </a:lvl5pPr>
          </a:lstStyle>
          <a:p>
            <a:pPr lvl="0"/>
            <a:r>
              <a:rPr lang="en-US" dirty="0" smtClean="0"/>
              <a:t>Click to edit Master text styles</a:t>
            </a:r>
          </a:p>
        </p:txBody>
      </p:sp>
      <p:sp>
        <p:nvSpPr>
          <p:cNvPr id="11" name="Shape 393">
            <a:extLst>
              <a:ext uri="{FF2B5EF4-FFF2-40B4-BE49-F238E27FC236}">
                <a16:creationId xmlns:a16="http://schemas.microsoft.com/office/drawing/2014/main" xmlns="" id="{55080A59-49F8-4173-B90A-D4F77A9CC548}"/>
              </a:ext>
            </a:extLst>
          </p:cNvPr>
          <p:cNvSpPr/>
          <p:nvPr userDrawn="1"/>
        </p:nvSpPr>
        <p:spPr>
          <a:xfrm>
            <a:off x="4922462" y="3298810"/>
            <a:ext cx="3864689" cy="0"/>
          </a:xfrm>
          <a:prstGeom prst="line">
            <a:avLst/>
          </a:prstGeom>
          <a:ln w="25400">
            <a:solidFill>
              <a:schemeClr val="accent4"/>
            </a:solidFill>
            <a:miter lim="400000"/>
          </a:ln>
        </p:spPr>
        <p:txBody>
          <a:bodyPr lIns="19050" tIns="19050" rIns="19050" bIns="19050" anchor="ctr"/>
          <a:lstStyle/>
          <a:p>
            <a:pPr algn="ctr" defTabSz="309562">
              <a:defRPr sz="1200">
                <a:latin typeface="Helvetica Light"/>
                <a:ea typeface="Helvetica Light"/>
                <a:cs typeface="Helvetica Light"/>
                <a:sym typeface="Helvetica Light"/>
              </a:defRPr>
            </a:pPr>
            <a:endParaRPr/>
          </a:p>
        </p:txBody>
      </p:sp>
      <p:sp>
        <p:nvSpPr>
          <p:cNvPr id="12" name="Shape 394">
            <a:extLst>
              <a:ext uri="{FF2B5EF4-FFF2-40B4-BE49-F238E27FC236}">
                <a16:creationId xmlns:a16="http://schemas.microsoft.com/office/drawing/2014/main" xmlns="" id="{E38B0E98-5E44-4A84-8A96-99BBD67678FA}"/>
              </a:ext>
            </a:extLst>
          </p:cNvPr>
          <p:cNvSpPr/>
          <p:nvPr userDrawn="1"/>
        </p:nvSpPr>
        <p:spPr>
          <a:xfrm flipV="1">
            <a:off x="6883766" y="1383221"/>
            <a:ext cx="1" cy="3864689"/>
          </a:xfrm>
          <a:prstGeom prst="line">
            <a:avLst/>
          </a:prstGeom>
          <a:ln w="25400">
            <a:solidFill>
              <a:schemeClr val="accent4"/>
            </a:solidFill>
            <a:miter lim="400000"/>
          </a:ln>
        </p:spPr>
        <p:txBody>
          <a:bodyPr lIns="19050" tIns="19050" rIns="19050" bIns="19050" anchor="ctr"/>
          <a:lstStyle/>
          <a:p>
            <a:pPr algn="ctr" defTabSz="309562">
              <a:defRPr sz="1200">
                <a:latin typeface="Helvetica Light"/>
                <a:ea typeface="Helvetica Light"/>
                <a:cs typeface="Helvetica Light"/>
                <a:sym typeface="Helvetica Light"/>
              </a:defRPr>
            </a:pPr>
            <a:endParaRPr/>
          </a:p>
        </p:txBody>
      </p:sp>
      <p:sp>
        <p:nvSpPr>
          <p:cNvPr id="13" name="Title Placeholder 1"/>
          <p:cNvSpPr>
            <a:spLocks noGrp="1"/>
          </p:cNvSpPr>
          <p:nvPr>
            <p:ph type="title"/>
          </p:nvPr>
        </p:nvSpPr>
        <p:spPr>
          <a:xfrm>
            <a:off x="580983" y="358484"/>
            <a:ext cx="3749040" cy="1188720"/>
          </a:xfrm>
          <a:prstGeom prst="rect">
            <a:avLst/>
          </a:prstGeom>
        </p:spPr>
        <p:txBody>
          <a:bodyPr vert="horz" lIns="91440" tIns="45720" rIns="91440" bIns="45720" rtlCol="0" anchor="b" anchorCtr="0">
            <a:noAutofit/>
          </a:bodyPr>
          <a:lstStyle>
            <a:lvl1pPr>
              <a:defRPr>
                <a:solidFill>
                  <a:schemeClr val="bg1"/>
                </a:solidFill>
              </a:defRPr>
            </a:lvl1pPr>
          </a:lstStyle>
          <a:p>
            <a:r>
              <a:rPr lang="en-US" dirty="0" smtClean="0"/>
              <a:t>Click to edit Master title style</a:t>
            </a:r>
            <a:endParaRPr lang="en-US" dirty="0"/>
          </a:p>
        </p:txBody>
      </p:sp>
      <p:sp>
        <p:nvSpPr>
          <p:cNvPr id="14" name="Rectangle"/>
          <p:cNvSpPr/>
          <p:nvPr userDrawn="1"/>
        </p:nvSpPr>
        <p:spPr>
          <a:xfrm>
            <a:off x="412204" y="628651"/>
            <a:ext cx="91440" cy="1188720"/>
          </a:xfrm>
          <a:prstGeom prst="rect">
            <a:avLst/>
          </a:prstGeom>
          <a:solidFill>
            <a:schemeClr val="tx2"/>
          </a:solidFill>
          <a:ln w="12700">
            <a:miter lim="400000"/>
          </a:ln>
        </p:spPr>
        <p:txBody>
          <a:bodyPr lIns="71437" tIns="71437" rIns="71437" bIns="71437" anchor="ctr"/>
          <a:lstStyle/>
          <a:p>
            <a:pPr>
              <a:defRPr sz="3000" b="0">
                <a:solidFill>
                  <a:srgbClr val="FFFFFF"/>
                </a:solidFill>
                <a:latin typeface="+mj-lt"/>
                <a:ea typeface="+mj-ea"/>
                <a:cs typeface="+mj-cs"/>
                <a:sym typeface="Helvetica Neue Medium"/>
              </a:defRPr>
            </a:pPr>
            <a:endParaRPr/>
          </a:p>
        </p:txBody>
      </p:sp>
      <p:sp>
        <p:nvSpPr>
          <p:cNvPr id="15" name="Text Placeholder 8"/>
          <p:cNvSpPr>
            <a:spLocks noGrp="1"/>
          </p:cNvSpPr>
          <p:nvPr>
            <p:ph type="body" sz="quarter" idx="15" hasCustomPrompt="1"/>
          </p:nvPr>
        </p:nvSpPr>
        <p:spPr>
          <a:xfrm>
            <a:off x="580983" y="1542258"/>
            <a:ext cx="3749040" cy="182880"/>
          </a:xfrm>
          <a:prstGeom prst="rect">
            <a:avLst/>
          </a:prstGeom>
        </p:spPr>
        <p:txBody>
          <a:bodyPr>
            <a:noAutofit/>
          </a:bodyPr>
          <a:lstStyle>
            <a:lvl1pPr marL="0" indent="0">
              <a:buNone/>
              <a:defRPr sz="1050" b="0">
                <a:solidFill>
                  <a:schemeClr val="bg1"/>
                </a:solidFill>
                <a:latin typeface="Arial" panose="020B0604020202020204" pitchFamily="34" charset="0"/>
                <a:cs typeface="Arial" panose="020B0604020202020204" pitchFamily="34" charset="0"/>
              </a:defRPr>
            </a:lvl1pPr>
          </a:lstStyle>
          <a:p>
            <a:pPr lvl="0"/>
            <a:r>
              <a:rPr lang="en-US" dirty="0" smtClean="0"/>
              <a:t>Subtitle</a:t>
            </a:r>
            <a:endParaRPr lang="en-US" dirty="0"/>
          </a:p>
        </p:txBody>
      </p:sp>
      <p:pic>
        <p:nvPicPr>
          <p:cNvPr id="16" name="Picture 15"/>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23444" y="6161362"/>
            <a:ext cx="1023480" cy="696638"/>
          </a:xfrm>
          <a:prstGeom prst="rect">
            <a:avLst/>
          </a:prstGeom>
        </p:spPr>
      </p:pic>
    </p:spTree>
    <p:extLst>
      <p:ext uri="{BB962C8B-B14F-4D97-AF65-F5344CB8AC3E}">
        <p14:creationId xmlns:p14="http://schemas.microsoft.com/office/powerpoint/2010/main" val="16311623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after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wipe(down)">
                                      <p:cBhvr>
                                        <p:cTn id="7" dur="500"/>
                                        <p:tgtEl>
                                          <p:spTgt spid="14"/>
                                        </p:tgtEl>
                                      </p:cBhvr>
                                    </p:animEffect>
                                  </p:childTnLst>
                                </p:cTn>
                              </p:par>
                            </p:childTnLst>
                          </p:cTn>
                        </p:par>
                        <p:par>
                          <p:cTn id="8" fill="hold">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13"/>
                                        </p:tgtEl>
                                        <p:attrNameLst>
                                          <p:attrName>style.visibility</p:attrName>
                                        </p:attrNameLst>
                                      </p:cBhvr>
                                      <p:to>
                                        <p:strVal val="visible"/>
                                      </p:to>
                                    </p:set>
                                    <p:animEffect transition="in" filter="wipe(left)">
                                      <p:cBhvr>
                                        <p:cTn id="11" dur="500"/>
                                        <p:tgtEl>
                                          <p:spTgt spid="13"/>
                                        </p:tgtEl>
                                      </p:cBhvr>
                                    </p:animEffect>
                                  </p:childTnLst>
                                </p:cTn>
                              </p:par>
                              <p:par>
                                <p:cTn id="12" presetID="22" presetClass="entr" presetSubtype="8" fill="hold" grpId="0" nodeType="withEffect">
                                  <p:stCondLst>
                                    <p:cond delay="0"/>
                                  </p:stCondLst>
                                  <p:childTnLst>
                                    <p:set>
                                      <p:cBhvr>
                                        <p:cTn id="13" dur="1" fill="hold">
                                          <p:stCondLst>
                                            <p:cond delay="0"/>
                                          </p:stCondLst>
                                        </p:cTn>
                                        <p:tgtEl>
                                          <p:spTgt spid="15">
                                            <p:txEl>
                                              <p:pRg st="0" end="0"/>
                                            </p:txEl>
                                          </p:spTgt>
                                        </p:tgtEl>
                                        <p:attrNameLst>
                                          <p:attrName>style.visibility</p:attrName>
                                        </p:attrNameLst>
                                      </p:cBhvr>
                                      <p:to>
                                        <p:strVal val="visible"/>
                                      </p:to>
                                    </p:set>
                                    <p:animEffect transition="in" filter="wipe(left)">
                                      <p:cBhvr>
                                        <p:cTn id="14" dur="500"/>
                                        <p:tgtEl>
                                          <p:spTgt spid="15">
                                            <p:txEl>
                                              <p:pRg st="0" end="0"/>
                                            </p:txEl>
                                          </p:spTgt>
                                        </p:tgtEl>
                                      </p:cBhvr>
                                    </p:animEffect>
                                  </p:childTnLst>
                                </p:cTn>
                              </p:par>
                            </p:childTnLst>
                          </p:cTn>
                        </p:par>
                        <p:par>
                          <p:cTn id="15" fill="hold">
                            <p:stCondLst>
                              <p:cond delay="1000"/>
                            </p:stCondLst>
                            <p:childTnLst>
                              <p:par>
                                <p:cTn id="16" presetID="10" presetClass="entr" presetSubtype="0" fill="hold" grpId="0" nodeType="afterEffect">
                                  <p:stCondLst>
                                    <p:cond delay="0"/>
                                  </p:stCondLst>
                                  <p:childTnLst>
                                    <p:set>
                                      <p:cBhvr>
                                        <p:cTn id="17" dur="1" fill="hold">
                                          <p:stCondLst>
                                            <p:cond delay="0"/>
                                          </p:stCondLst>
                                        </p:cTn>
                                        <p:tgtEl>
                                          <p:spTgt spid="10"/>
                                        </p:tgtEl>
                                        <p:attrNameLst>
                                          <p:attrName>style.visibility</p:attrName>
                                        </p:attrNameLst>
                                      </p:cBhvr>
                                      <p:to>
                                        <p:strVal val="visible"/>
                                      </p:to>
                                    </p:set>
                                    <p:animEffect transition="in" filter="fade">
                                      <p:cBhvr>
                                        <p:cTn id="18"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tmplLst>
          <p:tmpl>
            <p:tnLst>
              <p:par>
                <p:cTn presetID="10" presetClass="entr" presetSubtype="0" fill="hold" nodeType="afterEffect">
                  <p:stCondLst>
                    <p:cond delay="0"/>
                  </p:stCondLst>
                  <p:childTnLst>
                    <p:set>
                      <p:cBhvr>
                        <p:cTn dur="1" fill="hold">
                          <p:stCondLst>
                            <p:cond delay="0"/>
                          </p:stCondLst>
                        </p:cTn>
                        <p:tgtEl>
                          <p:spTgt spid="10"/>
                        </p:tgtEl>
                        <p:attrNameLst>
                          <p:attrName>style.visibility</p:attrName>
                        </p:attrNameLst>
                      </p:cBhvr>
                      <p:to>
                        <p:strVal val="visible"/>
                      </p:to>
                    </p:set>
                    <p:animEffect transition="in" filter="fade">
                      <p:cBhvr>
                        <p:cTn dur="500"/>
                        <p:tgtEl>
                          <p:spTgt spid="10"/>
                        </p:tgtEl>
                      </p:cBhvr>
                    </p:animEffect>
                  </p:childTnLst>
                </p:cTn>
              </p:par>
            </p:tnLst>
          </p:tmpl>
        </p:tmplLst>
      </p:bldP>
      <p:bldP spid="13" grpId="0"/>
      <p:bldP spid="14" grpId="0" animBg="1"/>
      <p:bldP spid="15" grpId="0" build="p">
        <p:tmplLst>
          <p:tmpl lvl="1">
            <p:tnLst>
              <p:par>
                <p:cTn presetID="22" presetClass="entr" presetSubtype="8" fill="hold" nodeType="withEffect">
                  <p:stCondLst>
                    <p:cond delay="0"/>
                  </p:stCondLst>
                  <p:childTnLst>
                    <p:set>
                      <p:cBhvr>
                        <p:cTn dur="1" fill="hold">
                          <p:stCondLst>
                            <p:cond delay="0"/>
                          </p:stCondLst>
                        </p:cTn>
                        <p:tgtEl>
                          <p:spTgt spid="15"/>
                        </p:tgtEl>
                        <p:attrNameLst>
                          <p:attrName>style.visibility</p:attrName>
                        </p:attrNameLst>
                      </p:cBhvr>
                      <p:to>
                        <p:strVal val="visible"/>
                      </p:to>
                    </p:set>
                    <p:animEffect transition="in" filter="wipe(left)">
                      <p:cBhvr>
                        <p:cTn dur="500"/>
                        <p:tgtEl>
                          <p:spTgt spid="15"/>
                        </p:tgtEl>
                      </p:cBhvr>
                    </p:animEffect>
                  </p:childTnLst>
                </p:cTn>
              </p:par>
            </p:tnLst>
          </p:tmpl>
        </p:tmplLst>
      </p:bldP>
    </p:bld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preserve="1" userDrawn="1">
  <p:cSld name="Picture with Caption">
    <p:spTree>
      <p:nvGrpSpPr>
        <p:cNvPr id="1" name=""/>
        <p:cNvGrpSpPr/>
        <p:nvPr/>
      </p:nvGrpSpPr>
      <p:grpSpPr>
        <a:xfrm>
          <a:off x="0" y="0"/>
          <a:ext cx="0" cy="0"/>
          <a:chOff x="0" y="0"/>
          <a:chExt cx="0" cy="0"/>
        </a:xfrm>
      </p:grpSpPr>
      <p:sp>
        <p:nvSpPr>
          <p:cNvPr id="12" name="Rectangle 11"/>
          <p:cNvSpPr/>
          <p:nvPr userDrawn="1"/>
        </p:nvSpPr>
        <p:spPr>
          <a:xfrm>
            <a:off x="0" y="0"/>
            <a:ext cx="9144000" cy="6858000"/>
          </a:xfrm>
          <a:prstGeom prst="rect">
            <a:avLst/>
          </a:prstGeom>
          <a:solidFill>
            <a:schemeClr val="bg2">
              <a:alpha val="8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 name="Title Placeholder 1"/>
          <p:cNvSpPr>
            <a:spLocks noGrp="1"/>
          </p:cNvSpPr>
          <p:nvPr>
            <p:ph type="title"/>
          </p:nvPr>
        </p:nvSpPr>
        <p:spPr>
          <a:xfrm>
            <a:off x="914400" y="411480"/>
            <a:ext cx="7589520" cy="548640"/>
          </a:xfrm>
          <a:prstGeom prst="rect">
            <a:avLst/>
          </a:prstGeom>
        </p:spPr>
        <p:txBody>
          <a:bodyPr vert="horz" lIns="91440" tIns="45720" rIns="91440" bIns="45720" rtlCol="0" anchor="b" anchorCtr="0">
            <a:noAutofit/>
          </a:bodyPr>
          <a:lstStyle>
            <a:lvl1pPr>
              <a:defRPr>
                <a:solidFill>
                  <a:schemeClr val="bg1"/>
                </a:solidFill>
              </a:defRPr>
            </a:lvl1pPr>
          </a:lstStyle>
          <a:p>
            <a:r>
              <a:rPr lang="en-US" dirty="0" smtClean="0"/>
              <a:t>Click to edit Master title style</a:t>
            </a:r>
            <a:endParaRPr lang="en-US" dirty="0"/>
          </a:p>
        </p:txBody>
      </p:sp>
      <p:sp>
        <p:nvSpPr>
          <p:cNvPr id="9" name="Rectangle"/>
          <p:cNvSpPr/>
          <p:nvPr userDrawn="1"/>
        </p:nvSpPr>
        <p:spPr>
          <a:xfrm>
            <a:off x="731520" y="411480"/>
            <a:ext cx="91440" cy="822960"/>
          </a:xfrm>
          <a:prstGeom prst="rect">
            <a:avLst/>
          </a:prstGeom>
          <a:solidFill>
            <a:schemeClr val="accent2"/>
          </a:solidFill>
          <a:ln w="12700">
            <a:miter lim="400000"/>
          </a:ln>
        </p:spPr>
        <p:txBody>
          <a:bodyPr lIns="71437" tIns="71437" rIns="71437" bIns="71437" anchor="ctr"/>
          <a:lstStyle/>
          <a:p>
            <a:pPr>
              <a:defRPr sz="3000" b="0">
                <a:solidFill>
                  <a:srgbClr val="FFFFFF"/>
                </a:solidFill>
                <a:latin typeface="+mj-lt"/>
                <a:ea typeface="+mj-ea"/>
                <a:cs typeface="+mj-cs"/>
                <a:sym typeface="Helvetica Neue Medium"/>
              </a:defRPr>
            </a:pPr>
            <a:endParaRPr/>
          </a:p>
        </p:txBody>
      </p:sp>
      <p:sp>
        <p:nvSpPr>
          <p:cNvPr id="10" name="Text Placeholder 8"/>
          <p:cNvSpPr>
            <a:spLocks noGrp="1"/>
          </p:cNvSpPr>
          <p:nvPr>
            <p:ph type="body" sz="quarter" idx="15" hasCustomPrompt="1"/>
          </p:nvPr>
        </p:nvSpPr>
        <p:spPr>
          <a:xfrm>
            <a:off x="914400" y="960120"/>
            <a:ext cx="7589520" cy="182880"/>
          </a:xfrm>
          <a:prstGeom prst="rect">
            <a:avLst/>
          </a:prstGeom>
        </p:spPr>
        <p:txBody>
          <a:bodyPr>
            <a:noAutofit/>
          </a:bodyPr>
          <a:lstStyle>
            <a:lvl1pPr marL="0" indent="0">
              <a:buNone/>
              <a:defRPr sz="1050" b="0">
                <a:solidFill>
                  <a:schemeClr val="bg1"/>
                </a:solidFill>
                <a:latin typeface="Arial" panose="020B0604020202020204" pitchFamily="34" charset="0"/>
                <a:cs typeface="Arial" panose="020B0604020202020204" pitchFamily="34" charset="0"/>
              </a:defRPr>
            </a:lvl1pPr>
          </a:lstStyle>
          <a:p>
            <a:pPr lvl="0"/>
            <a:r>
              <a:rPr lang="en-US" dirty="0" smtClean="0"/>
              <a:t>Subtitle</a:t>
            </a:r>
            <a:endParaRPr lang="en-US" dirty="0"/>
          </a:p>
        </p:txBody>
      </p:sp>
      <p:sp>
        <p:nvSpPr>
          <p:cNvPr id="11" name="Content Placeholder 2"/>
          <p:cNvSpPr>
            <a:spLocks noGrp="1"/>
          </p:cNvSpPr>
          <p:nvPr>
            <p:ph idx="1" hasCustomPrompt="1"/>
          </p:nvPr>
        </p:nvSpPr>
        <p:spPr>
          <a:xfrm>
            <a:off x="914400" y="1463039"/>
            <a:ext cx="7589520" cy="4516163"/>
          </a:xfrm>
        </p:spPr>
        <p:txBody>
          <a:bodyPr/>
          <a:lstStyle>
            <a:lvl1pPr marL="0" marR="0" indent="0" algn="l" defTabSz="457200" rtl="0" eaLnBrk="1" fontAlgn="auto" latinLnBrk="0" hangingPunct="1">
              <a:lnSpc>
                <a:spcPct val="100000"/>
              </a:lnSpc>
              <a:spcBef>
                <a:spcPts val="0"/>
              </a:spcBef>
              <a:spcAft>
                <a:spcPts val="900"/>
              </a:spcAft>
              <a:buClr>
                <a:srgbClr val="6FACDE"/>
              </a:buClr>
              <a:buSzTx/>
              <a:buFont typeface="Arial"/>
              <a:buNone/>
              <a:tabLst/>
              <a:defRPr>
                <a:solidFill>
                  <a:schemeClr val="bg1"/>
                </a:solidFill>
              </a:defRPr>
            </a:lvl1pPr>
            <a:lvl2pPr marL="231775" marR="0" indent="0" algn="l" defTabSz="457200" rtl="0" eaLnBrk="1" fontAlgn="auto" latinLnBrk="0" hangingPunct="1">
              <a:lnSpc>
                <a:spcPct val="100000"/>
              </a:lnSpc>
              <a:spcBef>
                <a:spcPts val="0"/>
              </a:spcBef>
              <a:spcAft>
                <a:spcPts val="900"/>
              </a:spcAft>
              <a:buClr>
                <a:srgbClr val="6FACDE"/>
              </a:buClr>
              <a:buSzTx/>
              <a:buFont typeface="Arial"/>
              <a:buNone/>
              <a:tabLst/>
              <a:defRPr>
                <a:solidFill>
                  <a:schemeClr val="tx1"/>
                </a:solidFill>
              </a:defRPr>
            </a:lvl2pPr>
            <a:lvl3pPr marL="454025" marR="0" indent="0" algn="l" defTabSz="457200" rtl="0" eaLnBrk="1" fontAlgn="auto" latinLnBrk="0" hangingPunct="1">
              <a:lnSpc>
                <a:spcPct val="100000"/>
              </a:lnSpc>
              <a:spcBef>
                <a:spcPts val="0"/>
              </a:spcBef>
              <a:spcAft>
                <a:spcPts val="900"/>
              </a:spcAft>
              <a:buClr>
                <a:srgbClr val="6FACDE"/>
              </a:buClr>
              <a:buSzTx/>
              <a:buFont typeface="Wingdings" panose="05000000000000000000" pitchFamily="2" charset="2"/>
              <a:buNone/>
              <a:tabLst/>
              <a:defRPr>
                <a:solidFill>
                  <a:schemeClr val="tx1"/>
                </a:solidFill>
              </a:defRPr>
            </a:lvl3pPr>
            <a:lvl4pPr marL="690562" marR="0" indent="0" algn="l" defTabSz="457200" rtl="0" eaLnBrk="1" fontAlgn="auto" latinLnBrk="0" hangingPunct="1">
              <a:lnSpc>
                <a:spcPct val="100000"/>
              </a:lnSpc>
              <a:spcBef>
                <a:spcPts val="0"/>
              </a:spcBef>
              <a:spcAft>
                <a:spcPts val="900"/>
              </a:spcAft>
              <a:buClr>
                <a:srgbClr val="6FACDE"/>
              </a:buClr>
              <a:buSzTx/>
              <a:buFont typeface="Arial"/>
              <a:buNone/>
              <a:tabLst/>
              <a:defRPr>
                <a:solidFill>
                  <a:schemeClr val="tx1"/>
                </a:solidFill>
              </a:defRPr>
            </a:lvl4pPr>
            <a:lvl5pPr marL="919162" marR="0" indent="0" algn="l" defTabSz="457200" rtl="0" eaLnBrk="1" fontAlgn="auto" latinLnBrk="0" hangingPunct="1">
              <a:lnSpc>
                <a:spcPct val="100000"/>
              </a:lnSpc>
              <a:spcBef>
                <a:spcPts val="0"/>
              </a:spcBef>
              <a:spcAft>
                <a:spcPts val="900"/>
              </a:spcAft>
              <a:buClr>
                <a:srgbClr val="6FACDE"/>
              </a:buClr>
              <a:buSzTx/>
              <a:buFont typeface="Arial" panose="020B0604020202020204" pitchFamily="34" charset="0"/>
              <a:buNone/>
              <a:tabLst/>
              <a:defRPr>
                <a:solidFill>
                  <a:schemeClr val="tx1"/>
                </a:solidFill>
              </a:defRPr>
            </a:lvl5pPr>
          </a:lstStyle>
          <a:p>
            <a:pPr lvl="0"/>
            <a:r>
              <a:rPr lang="en-US" dirty="0" smtClean="0"/>
              <a:t>Click to edit Master text styles</a:t>
            </a:r>
          </a:p>
        </p:txBody>
      </p:sp>
      <p:pic>
        <p:nvPicPr>
          <p:cNvPr id="16" name="Picture 15"/>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23444" y="6161362"/>
            <a:ext cx="1023480" cy="696638"/>
          </a:xfrm>
          <a:prstGeom prst="rect">
            <a:avLst/>
          </a:prstGeom>
        </p:spPr>
      </p:pic>
    </p:spTree>
    <p:extLst>
      <p:ext uri="{BB962C8B-B14F-4D97-AF65-F5344CB8AC3E}">
        <p14:creationId xmlns:p14="http://schemas.microsoft.com/office/powerpoint/2010/main" val="3963091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after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wipe(down)">
                                      <p:cBhvr>
                                        <p:cTn id="7" dur="500"/>
                                        <p:tgtEl>
                                          <p:spTgt spid="9"/>
                                        </p:tgtEl>
                                      </p:cBhvr>
                                    </p:animEffect>
                                  </p:childTnLst>
                                </p:cTn>
                              </p:par>
                            </p:childTnLst>
                          </p:cTn>
                        </p:par>
                        <p:par>
                          <p:cTn id="8" fill="hold">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8"/>
                                        </p:tgtEl>
                                        <p:attrNameLst>
                                          <p:attrName>style.visibility</p:attrName>
                                        </p:attrNameLst>
                                      </p:cBhvr>
                                      <p:to>
                                        <p:strVal val="visible"/>
                                      </p:to>
                                    </p:set>
                                    <p:animEffect transition="in" filter="wipe(left)">
                                      <p:cBhvr>
                                        <p:cTn id="11" dur="500"/>
                                        <p:tgtEl>
                                          <p:spTgt spid="8"/>
                                        </p:tgtEl>
                                      </p:cBhvr>
                                    </p:animEffect>
                                  </p:childTnLst>
                                </p:cTn>
                              </p:par>
                              <p:par>
                                <p:cTn id="12" presetID="22" presetClass="entr" presetSubtype="8" fill="hold" grpId="0" nodeType="withEffect">
                                  <p:stCondLst>
                                    <p:cond delay="0"/>
                                  </p:stCondLst>
                                  <p:childTnLst>
                                    <p:set>
                                      <p:cBhvr>
                                        <p:cTn id="13" dur="1" fill="hold">
                                          <p:stCondLst>
                                            <p:cond delay="0"/>
                                          </p:stCondLst>
                                        </p:cTn>
                                        <p:tgtEl>
                                          <p:spTgt spid="10">
                                            <p:txEl>
                                              <p:pRg st="0" end="0"/>
                                            </p:txEl>
                                          </p:spTgt>
                                        </p:tgtEl>
                                        <p:attrNameLst>
                                          <p:attrName>style.visibility</p:attrName>
                                        </p:attrNameLst>
                                      </p:cBhvr>
                                      <p:to>
                                        <p:strVal val="visible"/>
                                      </p:to>
                                    </p:set>
                                    <p:animEffect transition="in" filter="wipe(left)">
                                      <p:cBhvr>
                                        <p:cTn id="14" dur="500"/>
                                        <p:tgtEl>
                                          <p:spTgt spid="10">
                                            <p:txEl>
                                              <p:pRg st="0" end="0"/>
                                            </p:txEl>
                                          </p:spTgt>
                                        </p:tgtEl>
                                      </p:cBhvr>
                                    </p:animEffect>
                                  </p:childTnLst>
                                </p:cTn>
                              </p:par>
                            </p:childTnLst>
                          </p:cTn>
                        </p:par>
                        <p:par>
                          <p:cTn id="15" fill="hold">
                            <p:stCondLst>
                              <p:cond delay="1000"/>
                            </p:stCondLst>
                            <p:childTnLst>
                              <p:par>
                                <p:cTn id="16" presetID="10" presetClass="entr" presetSubtype="0" fill="hold" grpId="0" nodeType="afterEffect">
                                  <p:stCondLst>
                                    <p:cond delay="0"/>
                                  </p:stCondLst>
                                  <p:childTnLst>
                                    <p:set>
                                      <p:cBhvr>
                                        <p:cTn id="17" dur="1" fill="hold">
                                          <p:stCondLst>
                                            <p:cond delay="0"/>
                                          </p:stCondLst>
                                        </p:cTn>
                                        <p:tgtEl>
                                          <p:spTgt spid="11">
                                            <p:txEl>
                                              <p:pRg st="0" end="0"/>
                                            </p:txEl>
                                          </p:spTgt>
                                        </p:tgtEl>
                                        <p:attrNameLst>
                                          <p:attrName>style.visibility</p:attrName>
                                        </p:attrNameLst>
                                      </p:cBhvr>
                                      <p:to>
                                        <p:strVal val="visible"/>
                                      </p:to>
                                    </p:set>
                                    <p:animEffect transition="in" filter="fade">
                                      <p:cBhvr>
                                        <p:cTn id="18" dur="500"/>
                                        <p:tgtEl>
                                          <p:spTgt spid="11">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animBg="1"/>
      <p:bldP spid="10" grpId="0" build="p">
        <p:tmplLst>
          <p:tmpl lvl="1">
            <p:tnLst>
              <p:par>
                <p:cTn presetID="22" presetClass="entr" presetSubtype="8" fill="hold" nodeType="withEffect">
                  <p:stCondLst>
                    <p:cond delay="0"/>
                  </p:stCondLst>
                  <p:childTnLst>
                    <p:set>
                      <p:cBhvr>
                        <p:cTn dur="1" fill="hold">
                          <p:stCondLst>
                            <p:cond delay="0"/>
                          </p:stCondLst>
                        </p:cTn>
                        <p:tgtEl>
                          <p:spTgt spid="10"/>
                        </p:tgtEl>
                        <p:attrNameLst>
                          <p:attrName>style.visibility</p:attrName>
                        </p:attrNameLst>
                      </p:cBhvr>
                      <p:to>
                        <p:strVal val="visible"/>
                      </p:to>
                    </p:set>
                    <p:animEffect transition="in" filter="wipe(left)">
                      <p:cBhvr>
                        <p:cTn dur="500"/>
                        <p:tgtEl>
                          <p:spTgt spid="10"/>
                        </p:tgtEl>
                      </p:cBhvr>
                    </p:animEffect>
                  </p:childTnLst>
                </p:cTn>
              </p:par>
            </p:tnLst>
          </p:tmpl>
        </p:tmplLst>
      </p:bldP>
      <p:bldP spid="11" grpId="0" build="p">
        <p:tmplLst>
          <p:tmpl lvl="1">
            <p:tnLst>
              <p:par>
                <p:cTn presetID="10" presetClass="entr" presetSubtype="0" fill="hold" nodeType="afterEffect">
                  <p:stCondLst>
                    <p:cond delay="0"/>
                  </p:stCondLst>
                  <p:childTnLst>
                    <p:set>
                      <p:cBhvr>
                        <p:cTn dur="1" fill="hold">
                          <p:stCondLst>
                            <p:cond delay="0"/>
                          </p:stCondLst>
                        </p:cTn>
                        <p:tgtEl>
                          <p:spTgt spid="11"/>
                        </p:tgtEl>
                        <p:attrNameLst>
                          <p:attrName>style.visibility</p:attrName>
                        </p:attrNameLst>
                      </p:cBhvr>
                      <p:to>
                        <p:strVal val="visible"/>
                      </p:to>
                    </p:set>
                    <p:animEffect transition="in" filter="fade">
                      <p:cBhvr>
                        <p:cTn dur="500"/>
                        <p:tgtEl>
                          <p:spTgt spid="11"/>
                        </p:tgtEl>
                      </p:cBhvr>
                    </p:animEffect>
                  </p:childTnLst>
                </p:cTn>
              </p:par>
            </p:tnLst>
          </p:tmpl>
        </p:tmplLst>
      </p:bldP>
    </p:bld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Title and Vertical Text">
    <p:spTree>
      <p:nvGrpSpPr>
        <p:cNvPr id="1" name=""/>
        <p:cNvGrpSpPr/>
        <p:nvPr/>
      </p:nvGrpSpPr>
      <p:grpSpPr>
        <a:xfrm>
          <a:off x="0" y="0"/>
          <a:ext cx="0" cy="0"/>
          <a:chOff x="0" y="0"/>
          <a:chExt cx="0" cy="0"/>
        </a:xfrm>
      </p:grpSpPr>
      <p:sp>
        <p:nvSpPr>
          <p:cNvPr id="7" name="Title 1"/>
          <p:cNvSpPr>
            <a:spLocks noGrp="1"/>
          </p:cNvSpPr>
          <p:nvPr>
            <p:ph type="title"/>
          </p:nvPr>
        </p:nvSpPr>
        <p:spPr>
          <a:xfrm>
            <a:off x="548640" y="370116"/>
            <a:ext cx="3657600" cy="1371600"/>
          </a:xfrm>
          <a:solidFill>
            <a:schemeClr val="tx2"/>
          </a:solidFill>
        </p:spPr>
        <p:txBody>
          <a:bodyPr/>
          <a:lstStyle>
            <a:lvl1pPr>
              <a:defRPr>
                <a:solidFill>
                  <a:schemeClr val="bg1"/>
                </a:solidFill>
              </a:defRPr>
            </a:lvl1pPr>
          </a:lstStyle>
          <a:p>
            <a:r>
              <a:rPr lang="en-US" dirty="0" smtClean="0"/>
              <a:t>Click to edit Master title style</a:t>
            </a:r>
            <a:endParaRPr lang="en-US" dirty="0"/>
          </a:p>
        </p:txBody>
      </p:sp>
      <p:sp>
        <p:nvSpPr>
          <p:cNvPr id="8" name="Content Placeholder 2"/>
          <p:cNvSpPr>
            <a:spLocks noGrp="1"/>
          </p:cNvSpPr>
          <p:nvPr>
            <p:ph idx="1" hasCustomPrompt="1"/>
          </p:nvPr>
        </p:nvSpPr>
        <p:spPr>
          <a:xfrm>
            <a:off x="548640" y="1741716"/>
            <a:ext cx="3657600" cy="4237486"/>
          </a:xfrm>
          <a:solidFill>
            <a:schemeClr val="tx2"/>
          </a:solidFill>
        </p:spPr>
        <p:txBody>
          <a:bodyPr/>
          <a:lstStyle>
            <a:lvl1pPr marL="0" marR="0" indent="0" algn="l" defTabSz="457200" rtl="0" eaLnBrk="1" fontAlgn="auto" latinLnBrk="0" hangingPunct="1">
              <a:lnSpc>
                <a:spcPct val="100000"/>
              </a:lnSpc>
              <a:spcBef>
                <a:spcPts val="0"/>
              </a:spcBef>
              <a:spcAft>
                <a:spcPts val="900"/>
              </a:spcAft>
              <a:buClr>
                <a:srgbClr val="6FACDE"/>
              </a:buClr>
              <a:buSzTx/>
              <a:buFont typeface="Arial"/>
              <a:buNone/>
              <a:tabLst/>
              <a:defRPr>
                <a:solidFill>
                  <a:schemeClr val="bg1"/>
                </a:solidFill>
              </a:defRPr>
            </a:lvl1pPr>
            <a:lvl2pPr marL="231775" marR="0" indent="0" algn="l" defTabSz="457200" rtl="0" eaLnBrk="1" fontAlgn="auto" latinLnBrk="0" hangingPunct="1">
              <a:lnSpc>
                <a:spcPct val="100000"/>
              </a:lnSpc>
              <a:spcBef>
                <a:spcPts val="0"/>
              </a:spcBef>
              <a:spcAft>
                <a:spcPts val="900"/>
              </a:spcAft>
              <a:buClr>
                <a:srgbClr val="6FACDE"/>
              </a:buClr>
              <a:buSzTx/>
              <a:buFont typeface="Arial"/>
              <a:buNone/>
              <a:tabLst/>
              <a:defRPr>
                <a:solidFill>
                  <a:schemeClr val="tx1"/>
                </a:solidFill>
              </a:defRPr>
            </a:lvl2pPr>
            <a:lvl3pPr marL="454025" marR="0" indent="0" algn="l" defTabSz="457200" rtl="0" eaLnBrk="1" fontAlgn="auto" latinLnBrk="0" hangingPunct="1">
              <a:lnSpc>
                <a:spcPct val="100000"/>
              </a:lnSpc>
              <a:spcBef>
                <a:spcPts val="0"/>
              </a:spcBef>
              <a:spcAft>
                <a:spcPts val="900"/>
              </a:spcAft>
              <a:buClr>
                <a:srgbClr val="6FACDE"/>
              </a:buClr>
              <a:buSzTx/>
              <a:buFont typeface="Wingdings" panose="05000000000000000000" pitchFamily="2" charset="2"/>
              <a:buNone/>
              <a:tabLst/>
              <a:defRPr>
                <a:solidFill>
                  <a:schemeClr val="tx1"/>
                </a:solidFill>
              </a:defRPr>
            </a:lvl3pPr>
            <a:lvl4pPr marL="690562" marR="0" indent="0" algn="l" defTabSz="457200" rtl="0" eaLnBrk="1" fontAlgn="auto" latinLnBrk="0" hangingPunct="1">
              <a:lnSpc>
                <a:spcPct val="100000"/>
              </a:lnSpc>
              <a:spcBef>
                <a:spcPts val="0"/>
              </a:spcBef>
              <a:spcAft>
                <a:spcPts val="900"/>
              </a:spcAft>
              <a:buClr>
                <a:srgbClr val="6FACDE"/>
              </a:buClr>
              <a:buSzTx/>
              <a:buFont typeface="Arial"/>
              <a:buNone/>
              <a:tabLst/>
              <a:defRPr>
                <a:solidFill>
                  <a:schemeClr val="tx1"/>
                </a:solidFill>
              </a:defRPr>
            </a:lvl4pPr>
            <a:lvl5pPr marL="919162" marR="0" indent="0" algn="l" defTabSz="457200" rtl="0" eaLnBrk="1" fontAlgn="auto" latinLnBrk="0" hangingPunct="1">
              <a:lnSpc>
                <a:spcPct val="100000"/>
              </a:lnSpc>
              <a:spcBef>
                <a:spcPts val="0"/>
              </a:spcBef>
              <a:spcAft>
                <a:spcPts val="900"/>
              </a:spcAft>
              <a:buClr>
                <a:srgbClr val="6FACDE"/>
              </a:buClr>
              <a:buSzTx/>
              <a:buFont typeface="Arial" panose="020B0604020202020204" pitchFamily="34" charset="0"/>
              <a:buNone/>
              <a:tabLst/>
              <a:defRPr>
                <a:solidFill>
                  <a:schemeClr val="tx1"/>
                </a:solidFill>
              </a:defRPr>
            </a:lvl5pPr>
          </a:lstStyle>
          <a:p>
            <a:pPr lvl="0"/>
            <a:r>
              <a:rPr lang="en-US" dirty="0" smtClean="0"/>
              <a:t>Click to edit Master text styles</a:t>
            </a:r>
          </a:p>
        </p:txBody>
      </p:sp>
      <p:sp>
        <p:nvSpPr>
          <p:cNvPr id="9" name="Rectangle"/>
          <p:cNvSpPr/>
          <p:nvPr userDrawn="1"/>
        </p:nvSpPr>
        <p:spPr>
          <a:xfrm>
            <a:off x="457200" y="370116"/>
            <a:ext cx="91440" cy="5609086"/>
          </a:xfrm>
          <a:prstGeom prst="rect">
            <a:avLst/>
          </a:prstGeom>
          <a:solidFill>
            <a:schemeClr val="accent2"/>
          </a:solidFill>
          <a:ln w="12700">
            <a:miter lim="400000"/>
          </a:ln>
        </p:spPr>
        <p:txBody>
          <a:bodyPr lIns="71437" tIns="71437" rIns="71437" bIns="71437" anchor="ctr"/>
          <a:lstStyle/>
          <a:p>
            <a:pPr>
              <a:defRPr sz="3000" b="0">
                <a:solidFill>
                  <a:srgbClr val="FFFFFF"/>
                </a:solidFill>
                <a:latin typeface="+mj-lt"/>
                <a:ea typeface="+mj-ea"/>
                <a:cs typeface="+mj-cs"/>
                <a:sym typeface="Helvetica Neue Medium"/>
              </a:defRPr>
            </a:pPr>
            <a:endParaRPr/>
          </a:p>
        </p:txBody>
      </p:sp>
      <p:pic>
        <p:nvPicPr>
          <p:cNvPr id="11" name="Picture 10"/>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23444" y="6161362"/>
            <a:ext cx="1023480" cy="696638"/>
          </a:xfrm>
          <a:prstGeom prst="rect">
            <a:avLst/>
          </a:prstGeom>
        </p:spPr>
      </p:pic>
    </p:spTree>
    <p:extLst>
      <p:ext uri="{BB962C8B-B14F-4D97-AF65-F5344CB8AC3E}">
        <p14:creationId xmlns:p14="http://schemas.microsoft.com/office/powerpoint/2010/main" val="30270289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after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wipe(down)">
                                      <p:cBhvr>
                                        <p:cTn id="7" dur="500"/>
                                        <p:tgtEl>
                                          <p:spTgt spid="9"/>
                                        </p:tgtEl>
                                      </p:cBhvr>
                                    </p:animEffect>
                                  </p:childTnLst>
                                </p:cTn>
                              </p:par>
                            </p:childTnLst>
                          </p:cTn>
                        </p:par>
                        <p:par>
                          <p:cTn id="8" fill="hold">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7"/>
                                        </p:tgtEl>
                                        <p:attrNameLst>
                                          <p:attrName>style.visibility</p:attrName>
                                        </p:attrNameLst>
                                      </p:cBhvr>
                                      <p:to>
                                        <p:strVal val="visible"/>
                                      </p:to>
                                    </p:set>
                                    <p:animEffect transition="in" filter="wipe(left)">
                                      <p:cBhvr>
                                        <p:cTn id="11" dur="500"/>
                                        <p:tgtEl>
                                          <p:spTgt spid="7"/>
                                        </p:tgtEl>
                                      </p:cBhvr>
                                    </p:animEffect>
                                  </p:childTnLst>
                                </p:cTn>
                              </p:par>
                              <p:par>
                                <p:cTn id="12" presetID="22" presetClass="entr" presetSubtype="8" fill="hold" grpId="0" nodeType="withEffect">
                                  <p:stCondLst>
                                    <p:cond delay="0"/>
                                  </p:stCondLst>
                                  <p:childTnLst>
                                    <p:set>
                                      <p:cBhvr>
                                        <p:cTn id="13" dur="1" fill="hold">
                                          <p:stCondLst>
                                            <p:cond delay="0"/>
                                          </p:stCondLst>
                                        </p:cTn>
                                        <p:tgtEl>
                                          <p:spTgt spid="8"/>
                                        </p:tgtEl>
                                        <p:attrNameLst>
                                          <p:attrName>style.visibility</p:attrName>
                                        </p:attrNameLst>
                                      </p:cBhvr>
                                      <p:to>
                                        <p:strVal val="visible"/>
                                      </p:to>
                                    </p:set>
                                    <p:animEffect transition="in" filter="wipe(left)">
                                      <p:cBhvr>
                                        <p:cTn id="14"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tmplLst>
          <p:tmpl>
            <p:tnLst>
              <p:par>
                <p:cTn presetID="22" presetClass="entr" presetSubtype="8" fill="hold" nodeType="withEffect">
                  <p:stCondLst>
                    <p:cond delay="0"/>
                  </p:stCondLst>
                  <p:childTnLst>
                    <p:set>
                      <p:cBhvr>
                        <p:cTn dur="1" fill="hold">
                          <p:stCondLst>
                            <p:cond delay="0"/>
                          </p:stCondLst>
                        </p:cTn>
                        <p:tgtEl>
                          <p:spTgt spid="8"/>
                        </p:tgtEl>
                        <p:attrNameLst>
                          <p:attrName>style.visibility</p:attrName>
                        </p:attrNameLst>
                      </p:cBhvr>
                      <p:to>
                        <p:strVal val="visible"/>
                      </p:to>
                    </p:set>
                    <p:animEffect transition="in" filter="wipe(left)">
                      <p:cBhvr>
                        <p:cTn dur="500"/>
                        <p:tgtEl>
                          <p:spTgt spid="8"/>
                        </p:tgtEl>
                      </p:cBhvr>
                    </p:animEffect>
                  </p:childTnLst>
                </p:cTn>
              </p:par>
            </p:tnLst>
          </p:tmpl>
        </p:tmplLst>
      </p:bldP>
      <p:bldP spid="9" grpId="0" animBg="1"/>
    </p:bld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Vertical Title and Text">
    <p:spTree>
      <p:nvGrpSpPr>
        <p:cNvPr id="1" name=""/>
        <p:cNvGrpSpPr/>
        <p:nvPr/>
      </p:nvGrpSpPr>
      <p:grpSpPr>
        <a:xfrm>
          <a:off x="0" y="0"/>
          <a:ext cx="0" cy="0"/>
          <a:chOff x="0" y="0"/>
          <a:chExt cx="0" cy="0"/>
        </a:xfrm>
      </p:grpSpPr>
      <p:sp>
        <p:nvSpPr>
          <p:cNvPr id="12" name="Rectangle 11"/>
          <p:cNvSpPr/>
          <p:nvPr userDrawn="1"/>
        </p:nvSpPr>
        <p:spPr>
          <a:xfrm>
            <a:off x="0" y="5979202"/>
            <a:ext cx="9144000" cy="878798"/>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 name="Rectangle"/>
          <p:cNvSpPr>
            <a:spLocks/>
          </p:cNvSpPr>
          <p:nvPr userDrawn="1"/>
        </p:nvSpPr>
        <p:spPr>
          <a:xfrm>
            <a:off x="-1" y="0"/>
            <a:ext cx="2468880" cy="5979202"/>
          </a:xfrm>
          <a:prstGeom prst="rect">
            <a:avLst/>
          </a:prstGeom>
          <a:solidFill>
            <a:srgbClr val="D8D9D7"/>
          </a:solidFill>
          <a:ln w="12700">
            <a:miter lim="400000"/>
          </a:ln>
        </p:spPr>
        <p:txBody>
          <a:bodyPr lIns="71437" tIns="71437" rIns="71437" bIns="71437" anchor="ctr"/>
          <a:lstStyle/>
          <a:p>
            <a:pPr>
              <a:defRPr sz="3000" b="0">
                <a:solidFill>
                  <a:srgbClr val="FFFFFF"/>
                </a:solidFill>
                <a:latin typeface="+mj-lt"/>
                <a:ea typeface="+mj-ea"/>
                <a:cs typeface="+mj-cs"/>
                <a:sym typeface="Helvetica Neue Medium"/>
              </a:defRPr>
            </a:pPr>
            <a:endParaRPr/>
          </a:p>
        </p:txBody>
      </p:sp>
      <p:sp>
        <p:nvSpPr>
          <p:cNvPr id="8" name="Content Placeholder 2"/>
          <p:cNvSpPr>
            <a:spLocks noGrp="1"/>
          </p:cNvSpPr>
          <p:nvPr>
            <p:ph idx="1" hasCustomPrompt="1"/>
          </p:nvPr>
        </p:nvSpPr>
        <p:spPr>
          <a:xfrm>
            <a:off x="274320" y="1463040"/>
            <a:ext cx="2011680" cy="4277608"/>
          </a:xfrm>
        </p:spPr>
        <p:txBody>
          <a:bodyPr/>
          <a:lstStyle>
            <a:lvl1pPr marL="0" marR="0" indent="0" algn="l" defTabSz="457200" rtl="0" eaLnBrk="1" fontAlgn="auto" latinLnBrk="0" hangingPunct="1">
              <a:lnSpc>
                <a:spcPct val="100000"/>
              </a:lnSpc>
              <a:spcBef>
                <a:spcPts val="0"/>
              </a:spcBef>
              <a:spcAft>
                <a:spcPts val="900"/>
              </a:spcAft>
              <a:buClr>
                <a:srgbClr val="6FACDE"/>
              </a:buClr>
              <a:buSzTx/>
              <a:buFont typeface="Arial"/>
              <a:buNone/>
              <a:tabLst/>
              <a:defRPr>
                <a:solidFill>
                  <a:schemeClr val="tx1"/>
                </a:solidFill>
              </a:defRPr>
            </a:lvl1pPr>
            <a:lvl2pPr marL="231775" marR="0" indent="0" algn="l" defTabSz="457200" rtl="0" eaLnBrk="1" fontAlgn="auto" latinLnBrk="0" hangingPunct="1">
              <a:lnSpc>
                <a:spcPct val="100000"/>
              </a:lnSpc>
              <a:spcBef>
                <a:spcPts val="0"/>
              </a:spcBef>
              <a:spcAft>
                <a:spcPts val="900"/>
              </a:spcAft>
              <a:buClr>
                <a:srgbClr val="6FACDE"/>
              </a:buClr>
              <a:buSzTx/>
              <a:buFont typeface="Arial"/>
              <a:buNone/>
              <a:tabLst/>
              <a:defRPr>
                <a:solidFill>
                  <a:schemeClr val="tx1"/>
                </a:solidFill>
              </a:defRPr>
            </a:lvl2pPr>
            <a:lvl3pPr marL="454025" marR="0" indent="0" algn="l" defTabSz="457200" rtl="0" eaLnBrk="1" fontAlgn="auto" latinLnBrk="0" hangingPunct="1">
              <a:lnSpc>
                <a:spcPct val="100000"/>
              </a:lnSpc>
              <a:spcBef>
                <a:spcPts val="0"/>
              </a:spcBef>
              <a:spcAft>
                <a:spcPts val="900"/>
              </a:spcAft>
              <a:buClr>
                <a:srgbClr val="6FACDE"/>
              </a:buClr>
              <a:buSzTx/>
              <a:buFont typeface="Wingdings" panose="05000000000000000000" pitchFamily="2" charset="2"/>
              <a:buNone/>
              <a:tabLst/>
              <a:defRPr>
                <a:solidFill>
                  <a:schemeClr val="tx1"/>
                </a:solidFill>
              </a:defRPr>
            </a:lvl3pPr>
            <a:lvl4pPr marL="690562" marR="0" indent="0" algn="l" defTabSz="457200" rtl="0" eaLnBrk="1" fontAlgn="auto" latinLnBrk="0" hangingPunct="1">
              <a:lnSpc>
                <a:spcPct val="100000"/>
              </a:lnSpc>
              <a:spcBef>
                <a:spcPts val="0"/>
              </a:spcBef>
              <a:spcAft>
                <a:spcPts val="900"/>
              </a:spcAft>
              <a:buClr>
                <a:srgbClr val="6FACDE"/>
              </a:buClr>
              <a:buSzTx/>
              <a:buFont typeface="Arial"/>
              <a:buNone/>
              <a:tabLst/>
              <a:defRPr>
                <a:solidFill>
                  <a:schemeClr val="tx1"/>
                </a:solidFill>
              </a:defRPr>
            </a:lvl4pPr>
            <a:lvl5pPr marL="919162" marR="0" indent="0" algn="l" defTabSz="457200" rtl="0" eaLnBrk="1" fontAlgn="auto" latinLnBrk="0" hangingPunct="1">
              <a:lnSpc>
                <a:spcPct val="100000"/>
              </a:lnSpc>
              <a:spcBef>
                <a:spcPts val="0"/>
              </a:spcBef>
              <a:spcAft>
                <a:spcPts val="900"/>
              </a:spcAft>
              <a:buClr>
                <a:srgbClr val="6FACDE"/>
              </a:buClr>
              <a:buSzTx/>
              <a:buFont typeface="Arial" panose="020B0604020202020204" pitchFamily="34" charset="0"/>
              <a:buNone/>
              <a:tabLst/>
              <a:defRPr>
                <a:solidFill>
                  <a:schemeClr val="tx1"/>
                </a:solidFill>
              </a:defRPr>
            </a:lvl5pPr>
          </a:lstStyle>
          <a:p>
            <a:pPr lvl="0"/>
            <a:r>
              <a:rPr lang="en-US" dirty="0" smtClean="0"/>
              <a:t>Click to edit Master text styles</a:t>
            </a:r>
          </a:p>
        </p:txBody>
      </p:sp>
      <p:sp>
        <p:nvSpPr>
          <p:cNvPr id="9" name="Rectangle"/>
          <p:cNvSpPr/>
          <p:nvPr userDrawn="1"/>
        </p:nvSpPr>
        <p:spPr>
          <a:xfrm>
            <a:off x="2834640" y="411480"/>
            <a:ext cx="91440" cy="640080"/>
          </a:xfrm>
          <a:prstGeom prst="rect">
            <a:avLst/>
          </a:prstGeom>
          <a:solidFill>
            <a:schemeClr val="bg2"/>
          </a:solidFill>
          <a:ln w="12700">
            <a:miter lim="400000"/>
          </a:ln>
        </p:spPr>
        <p:txBody>
          <a:bodyPr lIns="71437" tIns="71437" rIns="71437" bIns="71437" anchor="ctr"/>
          <a:lstStyle/>
          <a:p>
            <a:pPr>
              <a:defRPr sz="3000" b="0">
                <a:solidFill>
                  <a:srgbClr val="FFFFFF"/>
                </a:solidFill>
                <a:latin typeface="+mj-lt"/>
                <a:ea typeface="+mj-ea"/>
                <a:cs typeface="+mj-cs"/>
                <a:sym typeface="Helvetica Neue Medium"/>
              </a:defRPr>
            </a:pPr>
            <a:endParaRPr/>
          </a:p>
        </p:txBody>
      </p:sp>
      <p:sp>
        <p:nvSpPr>
          <p:cNvPr id="10" name="Text Placeholder 8"/>
          <p:cNvSpPr>
            <a:spLocks noGrp="1"/>
          </p:cNvSpPr>
          <p:nvPr>
            <p:ph type="body" sz="quarter" idx="15" hasCustomPrompt="1"/>
          </p:nvPr>
        </p:nvSpPr>
        <p:spPr>
          <a:xfrm>
            <a:off x="274320" y="228599"/>
            <a:ext cx="2011680" cy="1135117"/>
          </a:xfrm>
          <a:prstGeom prst="rect">
            <a:avLst/>
          </a:prstGeom>
        </p:spPr>
        <p:txBody>
          <a:bodyPr anchor="b" anchorCtr="0">
            <a:noAutofit/>
          </a:bodyPr>
          <a:lstStyle>
            <a:lvl1pPr marL="0" indent="0">
              <a:buNone/>
              <a:defRPr sz="2000" b="0">
                <a:solidFill>
                  <a:schemeClr val="tx1"/>
                </a:solidFill>
                <a:latin typeface="Arial" panose="020B0604020202020204" pitchFamily="34" charset="0"/>
                <a:cs typeface="Arial" panose="020B0604020202020204" pitchFamily="34" charset="0"/>
              </a:defRPr>
            </a:lvl1pPr>
          </a:lstStyle>
          <a:p>
            <a:pPr lvl="0"/>
            <a:r>
              <a:rPr lang="en-US" dirty="0" smtClean="0"/>
              <a:t>Headline</a:t>
            </a:r>
            <a:endParaRPr lang="en-US" dirty="0"/>
          </a:p>
        </p:txBody>
      </p:sp>
      <p:sp>
        <p:nvSpPr>
          <p:cNvPr id="11" name="Title Placeholder 1"/>
          <p:cNvSpPr>
            <a:spLocks noGrp="1"/>
          </p:cNvSpPr>
          <p:nvPr>
            <p:ph type="title"/>
          </p:nvPr>
        </p:nvSpPr>
        <p:spPr>
          <a:xfrm>
            <a:off x="2926080" y="411480"/>
            <a:ext cx="3657600" cy="640080"/>
          </a:xfrm>
          <a:prstGeom prst="rect">
            <a:avLst/>
          </a:prstGeom>
          <a:solidFill>
            <a:schemeClr val="tx2"/>
          </a:solidFill>
        </p:spPr>
        <p:txBody>
          <a:bodyPr vert="horz" lIns="91440" tIns="45720" rIns="91440" bIns="45720" rtlCol="0" anchor="ctr" anchorCtr="0">
            <a:noAutofit/>
          </a:bodyPr>
          <a:lstStyle>
            <a:lvl1pPr>
              <a:defRPr sz="2000">
                <a:solidFill>
                  <a:schemeClr val="bg1"/>
                </a:solidFill>
              </a:defRPr>
            </a:lvl1pPr>
          </a:lstStyle>
          <a:p>
            <a:r>
              <a:rPr lang="en-US" dirty="0" smtClean="0"/>
              <a:t>Click to edit Master title style</a:t>
            </a:r>
            <a:endParaRPr lang="en-US" dirty="0"/>
          </a:p>
        </p:txBody>
      </p:sp>
      <p:pic>
        <p:nvPicPr>
          <p:cNvPr id="14" name="Picture 1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21213" y="6161361"/>
            <a:ext cx="1023480" cy="696639"/>
          </a:xfrm>
          <a:prstGeom prst="rect">
            <a:avLst/>
          </a:prstGeom>
        </p:spPr>
      </p:pic>
    </p:spTree>
    <p:extLst>
      <p:ext uri="{BB962C8B-B14F-4D97-AF65-F5344CB8AC3E}">
        <p14:creationId xmlns:p14="http://schemas.microsoft.com/office/powerpoint/2010/main" val="8021655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after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wipe(down)">
                                      <p:cBhvr>
                                        <p:cTn id="7" dur="500"/>
                                        <p:tgtEl>
                                          <p:spTgt spid="9"/>
                                        </p:tgtEl>
                                      </p:cBhvr>
                                    </p:animEffect>
                                  </p:childTnLst>
                                </p:cTn>
                              </p:par>
                            </p:childTnLst>
                          </p:cTn>
                        </p:par>
                        <p:par>
                          <p:cTn id="8" fill="hold">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left)">
                                      <p:cBhvr>
                                        <p:cTn id="11" dur="500"/>
                                        <p:tgtEl>
                                          <p:spTgt spid="11"/>
                                        </p:tgtEl>
                                      </p:cBhvr>
                                    </p:animEffect>
                                  </p:childTnLst>
                                </p:cTn>
                              </p:par>
                            </p:childTnLst>
                          </p:cTn>
                        </p:par>
                        <p:par>
                          <p:cTn id="12" fill="hold">
                            <p:stCondLst>
                              <p:cond delay="1000"/>
                            </p:stCondLst>
                            <p:childTnLst>
                              <p:par>
                                <p:cTn id="13" presetID="10" presetClass="entr" presetSubtype="0" fill="hold" grpId="0" nodeType="afterEffect">
                                  <p:stCondLst>
                                    <p:cond delay="0"/>
                                  </p:stCondLst>
                                  <p:childTnLst>
                                    <p:set>
                                      <p:cBhvr>
                                        <p:cTn id="14" dur="1" fill="hold">
                                          <p:stCondLst>
                                            <p:cond delay="0"/>
                                          </p:stCondLst>
                                        </p:cTn>
                                        <p:tgtEl>
                                          <p:spTgt spid="10">
                                            <p:txEl>
                                              <p:pRg st="0" end="0"/>
                                            </p:txEl>
                                          </p:spTgt>
                                        </p:tgtEl>
                                        <p:attrNameLst>
                                          <p:attrName>style.visibility</p:attrName>
                                        </p:attrNameLst>
                                      </p:cBhvr>
                                      <p:to>
                                        <p:strVal val="visible"/>
                                      </p:to>
                                    </p:set>
                                    <p:animEffect transition="in" filter="fade">
                                      <p:cBhvr>
                                        <p:cTn id="15" dur="500"/>
                                        <p:tgtEl>
                                          <p:spTgt spid="10">
                                            <p:txEl>
                                              <p:pRg st="0" end="0"/>
                                            </p:txEl>
                                          </p:spTgt>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8"/>
                                        </p:tgtEl>
                                        <p:attrNameLst>
                                          <p:attrName>style.visibility</p:attrName>
                                        </p:attrNameLst>
                                      </p:cBhvr>
                                      <p:to>
                                        <p:strVal val="visible"/>
                                      </p:to>
                                    </p:set>
                                    <p:animEffect transition="in" filter="fade">
                                      <p:cBhvr>
                                        <p:cTn id="18"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tmplLst>
          <p:tmpl>
            <p:tnLst>
              <p:par>
                <p:cTn presetID="10" presetClass="entr" presetSubtype="0" fill="hold" nodeType="withEffect">
                  <p:stCondLst>
                    <p:cond delay="0"/>
                  </p:stCondLst>
                  <p:childTnLst>
                    <p:set>
                      <p:cBhvr>
                        <p:cTn dur="1" fill="hold">
                          <p:stCondLst>
                            <p:cond delay="0"/>
                          </p:stCondLst>
                        </p:cTn>
                        <p:tgtEl>
                          <p:spTgt spid="8"/>
                        </p:tgtEl>
                        <p:attrNameLst>
                          <p:attrName>style.visibility</p:attrName>
                        </p:attrNameLst>
                      </p:cBhvr>
                      <p:to>
                        <p:strVal val="visible"/>
                      </p:to>
                    </p:set>
                    <p:animEffect transition="in" filter="fade">
                      <p:cBhvr>
                        <p:cTn dur="500"/>
                        <p:tgtEl>
                          <p:spTgt spid="8"/>
                        </p:tgtEl>
                      </p:cBhvr>
                    </p:animEffect>
                  </p:childTnLst>
                </p:cTn>
              </p:par>
            </p:tnLst>
          </p:tmpl>
        </p:tmplLst>
      </p:bldP>
      <p:bldP spid="9" grpId="0" animBg="1"/>
      <p:bldP spid="10" grpId="0" build="p">
        <p:tmplLst>
          <p:tmpl lvl="1">
            <p:tnLst>
              <p:par>
                <p:cTn presetID="10" presetClass="entr" presetSubtype="0" fill="hold" nodeType="afterEffect">
                  <p:stCondLst>
                    <p:cond delay="0"/>
                  </p:stCondLst>
                  <p:childTnLst>
                    <p:set>
                      <p:cBhvr>
                        <p:cTn dur="1" fill="hold">
                          <p:stCondLst>
                            <p:cond delay="0"/>
                          </p:stCondLst>
                        </p:cTn>
                        <p:tgtEl>
                          <p:spTgt spid="10"/>
                        </p:tgtEl>
                        <p:attrNameLst>
                          <p:attrName>style.visibility</p:attrName>
                        </p:attrNameLst>
                      </p:cBhvr>
                      <p:to>
                        <p:strVal val="visible"/>
                      </p:to>
                    </p:set>
                    <p:animEffect transition="in" filter="fade">
                      <p:cBhvr>
                        <p:cTn dur="500"/>
                        <p:tgtEl>
                          <p:spTgt spid="10"/>
                        </p:tgtEl>
                      </p:cBhvr>
                    </p:animEffect>
                  </p:childTnLst>
                </p:cTn>
              </p:par>
            </p:tnLst>
          </p:tmpl>
        </p:tmplLst>
      </p:bldP>
      <p:bldP spid="11" grpId="0" animBg="1"/>
    </p:bld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Title and Content">
    <p:spTree>
      <p:nvGrpSpPr>
        <p:cNvPr id="1" name=""/>
        <p:cNvGrpSpPr/>
        <p:nvPr/>
      </p:nvGrpSpPr>
      <p:grpSpPr>
        <a:xfrm>
          <a:off x="0" y="0"/>
          <a:ext cx="0" cy="0"/>
          <a:chOff x="0" y="0"/>
          <a:chExt cx="0" cy="0"/>
        </a:xfrm>
      </p:grpSpPr>
      <p:sp>
        <p:nvSpPr>
          <p:cNvPr id="7" name="Rectangle 6"/>
          <p:cNvSpPr/>
          <p:nvPr userDrawn="1"/>
        </p:nvSpPr>
        <p:spPr>
          <a:xfrm>
            <a:off x="0" y="5338269"/>
            <a:ext cx="9144000" cy="1519731"/>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 name="Title 1"/>
          <p:cNvSpPr>
            <a:spLocks noGrp="1"/>
          </p:cNvSpPr>
          <p:nvPr>
            <p:ph type="ctrTitle" hasCustomPrompt="1"/>
          </p:nvPr>
        </p:nvSpPr>
        <p:spPr>
          <a:xfrm>
            <a:off x="3108960" y="4061058"/>
            <a:ext cx="5181600" cy="1097280"/>
          </a:xfrm>
          <a:prstGeom prst="rect">
            <a:avLst/>
          </a:prstGeom>
        </p:spPr>
        <p:txBody>
          <a:bodyPr anchor="b" anchorCtr="0"/>
          <a:lstStyle>
            <a:lvl1pPr algn="l">
              <a:defRPr sz="2400" cap="all" baseline="0">
                <a:solidFill>
                  <a:schemeClr val="bg1"/>
                </a:solidFill>
              </a:defRPr>
            </a:lvl1pPr>
          </a:lstStyle>
          <a:p>
            <a:r>
              <a:rPr lang="en-US" dirty="0" smtClean="0"/>
              <a:t>Title Slide</a:t>
            </a:r>
            <a:endParaRPr lang="en-US" dirty="0"/>
          </a:p>
        </p:txBody>
      </p:sp>
      <p:sp>
        <p:nvSpPr>
          <p:cNvPr id="9" name="Text Placeholder 5"/>
          <p:cNvSpPr>
            <a:spLocks noGrp="1"/>
          </p:cNvSpPr>
          <p:nvPr>
            <p:ph type="body" sz="quarter" idx="10" hasCustomPrompt="1"/>
          </p:nvPr>
        </p:nvSpPr>
        <p:spPr>
          <a:xfrm>
            <a:off x="3108960" y="5615539"/>
            <a:ext cx="5181600" cy="285750"/>
          </a:xfrm>
          <a:prstGeom prst="rect">
            <a:avLst/>
          </a:prstGeom>
        </p:spPr>
        <p:txBody>
          <a:bodyPr>
            <a:noAutofit/>
          </a:bodyPr>
          <a:lstStyle>
            <a:lvl1pPr marL="0" indent="0">
              <a:buNone/>
              <a:defRPr sz="1600">
                <a:solidFill>
                  <a:schemeClr val="tx1"/>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dirty="0" smtClean="0"/>
              <a:t>Presenter Name | Date</a:t>
            </a:r>
          </a:p>
        </p:txBody>
      </p:sp>
      <p:sp>
        <p:nvSpPr>
          <p:cNvPr id="10" name="Rectangle"/>
          <p:cNvSpPr/>
          <p:nvPr userDrawn="1"/>
        </p:nvSpPr>
        <p:spPr>
          <a:xfrm>
            <a:off x="2926080" y="4061059"/>
            <a:ext cx="91440" cy="1097280"/>
          </a:xfrm>
          <a:prstGeom prst="rect">
            <a:avLst/>
          </a:prstGeom>
          <a:solidFill>
            <a:srgbClr val="FF6C0E"/>
          </a:solidFill>
          <a:ln w="12700">
            <a:miter lim="400000"/>
          </a:ln>
        </p:spPr>
        <p:txBody>
          <a:bodyPr lIns="71437" tIns="71437" rIns="71437" bIns="71437" anchor="ctr"/>
          <a:lstStyle/>
          <a:p>
            <a:pPr>
              <a:defRPr sz="3000" b="0">
                <a:solidFill>
                  <a:srgbClr val="FFFFFF"/>
                </a:solidFill>
                <a:latin typeface="+mj-lt"/>
                <a:ea typeface="+mj-ea"/>
                <a:cs typeface="+mj-cs"/>
                <a:sym typeface="Helvetica Neue Medium"/>
              </a:defRPr>
            </a:pPr>
            <a:endParaRPr/>
          </a:p>
        </p:txBody>
      </p:sp>
    </p:spTree>
    <p:extLst>
      <p:ext uri="{BB962C8B-B14F-4D97-AF65-F5344CB8AC3E}">
        <p14:creationId xmlns:p14="http://schemas.microsoft.com/office/powerpoint/2010/main" val="10098253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after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wipe(down)">
                                      <p:cBhvr>
                                        <p:cTn id="7" dur="500"/>
                                        <p:tgtEl>
                                          <p:spTgt spid="10"/>
                                        </p:tgtEl>
                                      </p:cBhvr>
                                    </p:animEffect>
                                  </p:childTnLst>
                                </p:cTn>
                              </p:par>
                            </p:childTnLst>
                          </p:cTn>
                        </p:par>
                        <p:par>
                          <p:cTn id="8" fill="hold">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8"/>
                                        </p:tgtEl>
                                        <p:attrNameLst>
                                          <p:attrName>style.visibility</p:attrName>
                                        </p:attrNameLst>
                                      </p:cBhvr>
                                      <p:to>
                                        <p:strVal val="visible"/>
                                      </p:to>
                                    </p:set>
                                    <p:animEffect transition="in" filter="wipe(left)">
                                      <p:cBhvr>
                                        <p:cTn id="11" dur="500"/>
                                        <p:tgtEl>
                                          <p:spTgt spid="8"/>
                                        </p:tgtEl>
                                      </p:cBhvr>
                                    </p:animEffect>
                                  </p:childTnLst>
                                </p:cTn>
                              </p:par>
                              <p:par>
                                <p:cTn id="12" presetID="22" presetClass="entr" presetSubtype="8" fill="hold" grpId="0" nodeType="withEffect">
                                  <p:stCondLst>
                                    <p:cond delay="0"/>
                                  </p:stCondLst>
                                  <p:childTnLst>
                                    <p:set>
                                      <p:cBhvr>
                                        <p:cTn id="13" dur="1" fill="hold">
                                          <p:stCondLst>
                                            <p:cond delay="0"/>
                                          </p:stCondLst>
                                        </p:cTn>
                                        <p:tgtEl>
                                          <p:spTgt spid="9">
                                            <p:txEl>
                                              <p:pRg st="0" end="0"/>
                                            </p:txEl>
                                          </p:spTgt>
                                        </p:tgtEl>
                                        <p:attrNameLst>
                                          <p:attrName>style.visibility</p:attrName>
                                        </p:attrNameLst>
                                      </p:cBhvr>
                                      <p:to>
                                        <p:strVal val="visible"/>
                                      </p:to>
                                    </p:set>
                                    <p:animEffect transition="in" filter="wipe(left)">
                                      <p:cBhvr>
                                        <p:cTn id="14" dur="500"/>
                                        <p:tgtEl>
                                          <p:spTgt spid="9">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build="p">
        <p:tmplLst>
          <p:tmpl lvl="1">
            <p:tnLst>
              <p:par>
                <p:cTn presetID="22" presetClass="entr" presetSubtype="8" fill="hold" nodeType="withEffect">
                  <p:stCondLst>
                    <p:cond delay="0"/>
                  </p:stCondLst>
                  <p:childTnLst>
                    <p:set>
                      <p:cBhvr>
                        <p:cTn dur="1" fill="hold">
                          <p:stCondLst>
                            <p:cond delay="0"/>
                          </p:stCondLst>
                        </p:cTn>
                        <p:tgtEl>
                          <p:spTgt spid="9"/>
                        </p:tgtEl>
                        <p:attrNameLst>
                          <p:attrName>style.visibility</p:attrName>
                        </p:attrNameLst>
                      </p:cBhvr>
                      <p:to>
                        <p:strVal val="visible"/>
                      </p:to>
                    </p:set>
                    <p:animEffect transition="in" filter="wipe(left)">
                      <p:cBhvr>
                        <p:cTn dur="500"/>
                        <p:tgtEl>
                          <p:spTgt spid="9"/>
                        </p:tgtEl>
                      </p:cBhvr>
                    </p:animEffect>
                  </p:childTnLst>
                </p:cTn>
              </p:par>
            </p:tnLst>
          </p:tmpl>
        </p:tmplLst>
      </p:bldP>
      <p:bldP spid="10" grpId="0" animBg="1"/>
    </p:bld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3_Title Only">
    <p:spTree>
      <p:nvGrpSpPr>
        <p:cNvPr id="1" name=""/>
        <p:cNvGrpSpPr/>
        <p:nvPr/>
      </p:nvGrpSpPr>
      <p:grpSpPr>
        <a:xfrm>
          <a:off x="0" y="0"/>
          <a:ext cx="0" cy="0"/>
          <a:chOff x="0" y="0"/>
          <a:chExt cx="0" cy="0"/>
        </a:xfrm>
      </p:grpSpPr>
      <p:sp>
        <p:nvSpPr>
          <p:cNvPr id="6" name="Title Placeholder 1"/>
          <p:cNvSpPr>
            <a:spLocks noGrp="1"/>
          </p:cNvSpPr>
          <p:nvPr>
            <p:ph type="title"/>
          </p:nvPr>
        </p:nvSpPr>
        <p:spPr>
          <a:xfrm>
            <a:off x="914400" y="411480"/>
            <a:ext cx="7589520" cy="548640"/>
          </a:xfrm>
          <a:prstGeom prst="rect">
            <a:avLst/>
          </a:prstGeom>
        </p:spPr>
        <p:txBody>
          <a:bodyPr vert="horz" lIns="91440" tIns="45720" rIns="91440" bIns="45720" rtlCol="0" anchor="b" anchorCtr="0">
            <a:noAutofit/>
          </a:bodyPr>
          <a:lstStyle>
            <a:lvl1pPr>
              <a:defRPr>
                <a:solidFill>
                  <a:schemeClr val="bg2"/>
                </a:solidFill>
              </a:defRPr>
            </a:lvl1pPr>
          </a:lstStyle>
          <a:p>
            <a:r>
              <a:rPr lang="en-US" dirty="0" smtClean="0"/>
              <a:t>Click to edit Master title style</a:t>
            </a:r>
            <a:endParaRPr lang="en-US" dirty="0"/>
          </a:p>
        </p:txBody>
      </p:sp>
      <p:sp>
        <p:nvSpPr>
          <p:cNvPr id="7" name="Rectangle"/>
          <p:cNvSpPr/>
          <p:nvPr userDrawn="1"/>
        </p:nvSpPr>
        <p:spPr>
          <a:xfrm>
            <a:off x="731520" y="411480"/>
            <a:ext cx="91440" cy="822960"/>
          </a:xfrm>
          <a:prstGeom prst="rect">
            <a:avLst/>
          </a:prstGeom>
          <a:solidFill>
            <a:schemeClr val="accent2"/>
          </a:solidFill>
          <a:ln w="12700">
            <a:miter lim="400000"/>
          </a:ln>
        </p:spPr>
        <p:txBody>
          <a:bodyPr lIns="71437" tIns="71437" rIns="71437" bIns="71437" anchor="ctr"/>
          <a:lstStyle/>
          <a:p>
            <a:pPr>
              <a:defRPr sz="3000" b="0">
                <a:solidFill>
                  <a:srgbClr val="FFFFFF"/>
                </a:solidFill>
                <a:latin typeface="+mj-lt"/>
                <a:ea typeface="+mj-ea"/>
                <a:cs typeface="+mj-cs"/>
                <a:sym typeface="Helvetica Neue Medium"/>
              </a:defRPr>
            </a:pPr>
            <a:endParaRPr/>
          </a:p>
        </p:txBody>
      </p:sp>
      <p:sp>
        <p:nvSpPr>
          <p:cNvPr id="8" name="Text Placeholder 8"/>
          <p:cNvSpPr>
            <a:spLocks noGrp="1"/>
          </p:cNvSpPr>
          <p:nvPr>
            <p:ph type="body" sz="quarter" idx="15" hasCustomPrompt="1"/>
          </p:nvPr>
        </p:nvSpPr>
        <p:spPr>
          <a:xfrm>
            <a:off x="914400" y="957163"/>
            <a:ext cx="7589520" cy="182880"/>
          </a:xfrm>
          <a:prstGeom prst="rect">
            <a:avLst/>
          </a:prstGeom>
        </p:spPr>
        <p:txBody>
          <a:bodyPr>
            <a:noAutofit/>
          </a:bodyPr>
          <a:lstStyle>
            <a:lvl1pPr marL="0" indent="0">
              <a:buNone/>
              <a:defRPr sz="1050" b="0">
                <a:solidFill>
                  <a:schemeClr val="tx1"/>
                </a:solidFill>
                <a:latin typeface="Arial" panose="020B0604020202020204" pitchFamily="34" charset="0"/>
                <a:cs typeface="Arial" panose="020B0604020202020204" pitchFamily="34" charset="0"/>
              </a:defRPr>
            </a:lvl1pPr>
          </a:lstStyle>
          <a:p>
            <a:pPr lvl="0"/>
            <a:r>
              <a:rPr lang="en-US" dirty="0" smtClean="0"/>
              <a:t>Subtitle</a:t>
            </a:r>
            <a:endParaRPr lang="en-US" dirty="0"/>
          </a:p>
        </p:txBody>
      </p:sp>
      <p:sp>
        <p:nvSpPr>
          <p:cNvPr id="19" name="Content Placeholder 2"/>
          <p:cNvSpPr>
            <a:spLocks noGrp="1"/>
          </p:cNvSpPr>
          <p:nvPr>
            <p:ph idx="17" hasCustomPrompt="1"/>
          </p:nvPr>
        </p:nvSpPr>
        <p:spPr>
          <a:xfrm>
            <a:off x="914400" y="1463040"/>
            <a:ext cx="3749040" cy="4516163"/>
          </a:xfrm>
        </p:spPr>
        <p:txBody>
          <a:bodyPr/>
          <a:lstStyle>
            <a:lvl1pPr marL="400050" marR="0" indent="-400050" algn="l" defTabSz="457200" rtl="0" eaLnBrk="1" fontAlgn="auto" latinLnBrk="0" hangingPunct="1">
              <a:lnSpc>
                <a:spcPct val="100000"/>
              </a:lnSpc>
              <a:spcBef>
                <a:spcPts val="0"/>
              </a:spcBef>
              <a:spcAft>
                <a:spcPts val="900"/>
              </a:spcAft>
              <a:buClr>
                <a:srgbClr val="0083AE"/>
              </a:buClr>
              <a:buSzTx/>
              <a:buFont typeface="Arial" panose="020B0604020202020204" pitchFamily="34" charset="0"/>
              <a:buChar char="•"/>
              <a:tabLst/>
              <a:defRPr>
                <a:solidFill>
                  <a:schemeClr val="tx1"/>
                </a:solidFill>
              </a:defRPr>
            </a:lvl1pPr>
            <a:lvl2pPr marL="574675" marR="0" indent="-342900" algn="l" defTabSz="457200" rtl="0" eaLnBrk="1" fontAlgn="auto" latinLnBrk="0" hangingPunct="1">
              <a:lnSpc>
                <a:spcPct val="100000"/>
              </a:lnSpc>
              <a:spcBef>
                <a:spcPts val="0"/>
              </a:spcBef>
              <a:spcAft>
                <a:spcPts val="900"/>
              </a:spcAft>
              <a:buClr>
                <a:srgbClr val="0083AE"/>
              </a:buClr>
              <a:buSzTx/>
              <a:buFont typeface="Arial" panose="020B0604020202020204" pitchFamily="34" charset="0"/>
              <a:buChar char="–"/>
              <a:tabLst/>
              <a:defRPr sz="1400">
                <a:solidFill>
                  <a:schemeClr val="tx1"/>
                </a:solidFill>
                <a:latin typeface="Arial" panose="020B0604020202020204" pitchFamily="34" charset="0"/>
                <a:cs typeface="Arial" panose="020B0604020202020204" pitchFamily="34" charset="0"/>
              </a:defRPr>
            </a:lvl2pPr>
            <a:lvl3pPr marL="796925" marR="0" indent="-342900" algn="l" defTabSz="457200" rtl="0" eaLnBrk="1" fontAlgn="auto" latinLnBrk="0" hangingPunct="1">
              <a:lnSpc>
                <a:spcPct val="100000"/>
              </a:lnSpc>
              <a:spcBef>
                <a:spcPts val="0"/>
              </a:spcBef>
              <a:spcAft>
                <a:spcPts val="900"/>
              </a:spcAft>
              <a:buClr>
                <a:srgbClr val="0083AE"/>
              </a:buClr>
              <a:buSzTx/>
              <a:buFont typeface="Wingdings" panose="05000000000000000000" pitchFamily="2" charset="2"/>
              <a:buChar char="§"/>
              <a:tabLst/>
              <a:defRPr sz="1300">
                <a:solidFill>
                  <a:schemeClr val="tx1"/>
                </a:solidFill>
                <a:latin typeface="Arial" panose="020B0604020202020204" pitchFamily="34" charset="0"/>
                <a:cs typeface="Arial" panose="020B0604020202020204" pitchFamily="34" charset="0"/>
              </a:defRPr>
            </a:lvl3pPr>
            <a:lvl4pPr marL="1033462" marR="0" indent="-342900" algn="l" defTabSz="457200" rtl="0" eaLnBrk="1" fontAlgn="auto" latinLnBrk="0" hangingPunct="1">
              <a:lnSpc>
                <a:spcPct val="100000"/>
              </a:lnSpc>
              <a:spcBef>
                <a:spcPts val="0"/>
              </a:spcBef>
              <a:spcAft>
                <a:spcPts val="900"/>
              </a:spcAft>
              <a:buClr>
                <a:srgbClr val="0083AE"/>
              </a:buClr>
              <a:buSzTx/>
              <a:buFont typeface="Arial" panose="020B0604020202020204" pitchFamily="34" charset="0"/>
              <a:buChar char="–"/>
              <a:tabLst/>
              <a:defRPr sz="1300">
                <a:solidFill>
                  <a:schemeClr val="tx1"/>
                </a:solidFill>
                <a:latin typeface="Arial" panose="020B0604020202020204" pitchFamily="34" charset="0"/>
                <a:cs typeface="Arial" panose="020B0604020202020204" pitchFamily="34" charset="0"/>
              </a:defRPr>
            </a:lvl4pPr>
            <a:lvl5pPr marL="1319212" marR="0" indent="-400050" algn="l" defTabSz="457200" rtl="0" eaLnBrk="1" fontAlgn="auto" latinLnBrk="0" hangingPunct="1">
              <a:lnSpc>
                <a:spcPct val="100000"/>
              </a:lnSpc>
              <a:spcBef>
                <a:spcPts val="0"/>
              </a:spcBef>
              <a:spcAft>
                <a:spcPts val="900"/>
              </a:spcAft>
              <a:buClr>
                <a:srgbClr val="0083AE"/>
              </a:buClr>
              <a:buSzTx/>
              <a:buFont typeface="Arial" panose="020B0604020202020204" pitchFamily="34" charset="0"/>
              <a:buChar char="–"/>
              <a:tabLst/>
              <a:defRPr sz="1300">
                <a:solidFill>
                  <a:schemeClr val="tx1"/>
                </a:solidFill>
                <a:latin typeface="Arial" panose="020B0604020202020204" pitchFamily="34" charset="0"/>
                <a:cs typeface="Arial" panose="020B0604020202020204"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20" name="Content Placeholder 2"/>
          <p:cNvSpPr>
            <a:spLocks noGrp="1"/>
          </p:cNvSpPr>
          <p:nvPr>
            <p:ph idx="18" hasCustomPrompt="1"/>
          </p:nvPr>
        </p:nvSpPr>
        <p:spPr>
          <a:xfrm>
            <a:off x="4941916" y="1463039"/>
            <a:ext cx="3749040" cy="4516163"/>
          </a:xfrm>
        </p:spPr>
        <p:txBody>
          <a:bodyPr/>
          <a:lstStyle>
            <a:lvl1pPr marL="400050" marR="0" indent="-400050" algn="l" defTabSz="457200" rtl="0" eaLnBrk="1" fontAlgn="auto" latinLnBrk="0" hangingPunct="1">
              <a:lnSpc>
                <a:spcPct val="100000"/>
              </a:lnSpc>
              <a:spcBef>
                <a:spcPts val="0"/>
              </a:spcBef>
              <a:spcAft>
                <a:spcPts val="900"/>
              </a:spcAft>
              <a:buClr>
                <a:srgbClr val="0083AE"/>
              </a:buClr>
              <a:buSzTx/>
              <a:buFont typeface="Arial" panose="020B0604020202020204" pitchFamily="34" charset="0"/>
              <a:buChar char="•"/>
              <a:tabLst/>
              <a:defRPr>
                <a:solidFill>
                  <a:schemeClr val="tx1"/>
                </a:solidFill>
              </a:defRPr>
            </a:lvl1pPr>
            <a:lvl2pPr marL="574675" marR="0" indent="-342900" algn="l" defTabSz="457200" rtl="0" eaLnBrk="1" fontAlgn="auto" latinLnBrk="0" hangingPunct="1">
              <a:lnSpc>
                <a:spcPct val="100000"/>
              </a:lnSpc>
              <a:spcBef>
                <a:spcPts val="0"/>
              </a:spcBef>
              <a:spcAft>
                <a:spcPts val="900"/>
              </a:spcAft>
              <a:buClr>
                <a:srgbClr val="0083AE"/>
              </a:buClr>
              <a:buSzTx/>
              <a:buFont typeface="Arial" panose="020B0604020202020204" pitchFamily="34" charset="0"/>
              <a:buChar char="–"/>
              <a:tabLst/>
              <a:defRPr sz="1400">
                <a:solidFill>
                  <a:schemeClr val="tx1"/>
                </a:solidFill>
                <a:latin typeface="Arial" panose="020B0604020202020204" pitchFamily="34" charset="0"/>
                <a:cs typeface="Arial" panose="020B0604020202020204" pitchFamily="34" charset="0"/>
              </a:defRPr>
            </a:lvl2pPr>
            <a:lvl3pPr marL="796925" marR="0" indent="-342900" algn="l" defTabSz="457200" rtl="0" eaLnBrk="1" fontAlgn="auto" latinLnBrk="0" hangingPunct="1">
              <a:lnSpc>
                <a:spcPct val="100000"/>
              </a:lnSpc>
              <a:spcBef>
                <a:spcPts val="0"/>
              </a:spcBef>
              <a:spcAft>
                <a:spcPts val="900"/>
              </a:spcAft>
              <a:buClr>
                <a:srgbClr val="0083AE"/>
              </a:buClr>
              <a:buSzTx/>
              <a:buFont typeface="Wingdings" panose="05000000000000000000" pitchFamily="2" charset="2"/>
              <a:buChar char="§"/>
              <a:tabLst/>
              <a:defRPr sz="1300">
                <a:solidFill>
                  <a:schemeClr val="tx1"/>
                </a:solidFill>
                <a:latin typeface="Arial" panose="020B0604020202020204" pitchFamily="34" charset="0"/>
                <a:cs typeface="Arial" panose="020B0604020202020204" pitchFamily="34" charset="0"/>
              </a:defRPr>
            </a:lvl3pPr>
            <a:lvl4pPr marL="1033462" marR="0" indent="-342900" algn="l" defTabSz="457200" rtl="0" eaLnBrk="1" fontAlgn="auto" latinLnBrk="0" hangingPunct="1">
              <a:lnSpc>
                <a:spcPct val="100000"/>
              </a:lnSpc>
              <a:spcBef>
                <a:spcPts val="0"/>
              </a:spcBef>
              <a:spcAft>
                <a:spcPts val="900"/>
              </a:spcAft>
              <a:buClr>
                <a:srgbClr val="0083AE"/>
              </a:buClr>
              <a:buSzTx/>
              <a:buFont typeface="Arial" panose="020B0604020202020204" pitchFamily="34" charset="0"/>
              <a:buChar char="–"/>
              <a:tabLst/>
              <a:defRPr sz="1300">
                <a:solidFill>
                  <a:schemeClr val="tx1"/>
                </a:solidFill>
                <a:latin typeface="Arial" panose="020B0604020202020204" pitchFamily="34" charset="0"/>
                <a:cs typeface="Arial" panose="020B0604020202020204" pitchFamily="34" charset="0"/>
              </a:defRPr>
            </a:lvl4pPr>
            <a:lvl5pPr marL="1319212" marR="0" indent="-400050" algn="l" defTabSz="457200" rtl="0" eaLnBrk="1" fontAlgn="auto" latinLnBrk="0" hangingPunct="1">
              <a:lnSpc>
                <a:spcPct val="100000"/>
              </a:lnSpc>
              <a:spcBef>
                <a:spcPts val="0"/>
              </a:spcBef>
              <a:spcAft>
                <a:spcPts val="900"/>
              </a:spcAft>
              <a:buClr>
                <a:srgbClr val="0083AE"/>
              </a:buClr>
              <a:buSzTx/>
              <a:buFont typeface="Arial" panose="020B0604020202020204" pitchFamily="34" charset="0"/>
              <a:buChar char="–"/>
              <a:tabLst/>
              <a:defRPr sz="1300">
                <a:solidFill>
                  <a:schemeClr val="tx1"/>
                </a:solidFill>
                <a:latin typeface="Arial" panose="020B0604020202020204" pitchFamily="34" charset="0"/>
                <a:cs typeface="Arial" panose="020B0604020202020204"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33698670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down)">
                                      <p:cBhvr>
                                        <p:cTn id="7" dur="500"/>
                                        <p:tgtEl>
                                          <p:spTgt spid="7"/>
                                        </p:tgtEl>
                                      </p:cBhvr>
                                    </p:animEffect>
                                  </p:childTnLst>
                                </p:cTn>
                              </p:par>
                            </p:childTnLst>
                          </p:cTn>
                        </p:par>
                        <p:par>
                          <p:cTn id="8" fill="hold">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6"/>
                                        </p:tgtEl>
                                        <p:attrNameLst>
                                          <p:attrName>style.visibility</p:attrName>
                                        </p:attrNameLst>
                                      </p:cBhvr>
                                      <p:to>
                                        <p:strVal val="visible"/>
                                      </p:to>
                                    </p:set>
                                    <p:animEffect transition="in" filter="wipe(left)">
                                      <p:cBhvr>
                                        <p:cTn id="11" dur="500"/>
                                        <p:tgtEl>
                                          <p:spTgt spid="6"/>
                                        </p:tgtEl>
                                      </p:cBhvr>
                                    </p:animEffect>
                                  </p:childTnLst>
                                </p:cTn>
                              </p:par>
                              <p:par>
                                <p:cTn id="12" presetID="22" presetClass="entr" presetSubtype="8" fill="hold" grpId="0" nodeType="withEffect">
                                  <p:stCondLst>
                                    <p:cond delay="0"/>
                                  </p:stCondLst>
                                  <p:childTnLst>
                                    <p:set>
                                      <p:cBhvr>
                                        <p:cTn id="13" dur="1" fill="hold">
                                          <p:stCondLst>
                                            <p:cond delay="0"/>
                                          </p:stCondLst>
                                        </p:cTn>
                                        <p:tgtEl>
                                          <p:spTgt spid="8">
                                            <p:txEl>
                                              <p:pRg st="0" end="0"/>
                                            </p:txEl>
                                          </p:spTgt>
                                        </p:tgtEl>
                                        <p:attrNameLst>
                                          <p:attrName>style.visibility</p:attrName>
                                        </p:attrNameLst>
                                      </p:cBhvr>
                                      <p:to>
                                        <p:strVal val="visible"/>
                                      </p:to>
                                    </p:set>
                                    <p:animEffect transition="in" filter="wipe(left)">
                                      <p:cBhvr>
                                        <p:cTn id="14" dur="500"/>
                                        <p:tgtEl>
                                          <p:spTgt spid="8">
                                            <p:txEl>
                                              <p:pRg st="0" end="0"/>
                                            </p:txEl>
                                          </p:spTgt>
                                        </p:tgtEl>
                                      </p:cBhvr>
                                    </p:animEffect>
                                  </p:childTnLst>
                                </p:cTn>
                              </p:par>
                            </p:childTnLst>
                          </p:cTn>
                        </p:par>
                        <p:par>
                          <p:cTn id="15" fill="hold">
                            <p:stCondLst>
                              <p:cond delay="1000"/>
                            </p:stCondLst>
                            <p:childTnLst>
                              <p:par>
                                <p:cTn id="16" presetID="10" presetClass="entr" presetSubtype="0" fill="hold" grpId="0" nodeType="afterEffect">
                                  <p:stCondLst>
                                    <p:cond delay="0"/>
                                  </p:stCondLst>
                                  <p:childTnLst>
                                    <p:set>
                                      <p:cBhvr>
                                        <p:cTn id="17" dur="1" fill="hold">
                                          <p:stCondLst>
                                            <p:cond delay="0"/>
                                          </p:stCondLst>
                                        </p:cTn>
                                        <p:tgtEl>
                                          <p:spTgt spid="19"/>
                                        </p:tgtEl>
                                        <p:attrNameLst>
                                          <p:attrName>style.visibility</p:attrName>
                                        </p:attrNameLst>
                                      </p:cBhvr>
                                      <p:to>
                                        <p:strVal val="visible"/>
                                      </p:to>
                                    </p:set>
                                    <p:animEffect transition="in" filter="fade">
                                      <p:cBhvr>
                                        <p:cTn id="18" dur="500"/>
                                        <p:tgtEl>
                                          <p:spTgt spid="19"/>
                                        </p:tgtEl>
                                      </p:cBhvr>
                                    </p:animEffect>
                                  </p:childTnLst>
                                </p:cTn>
                              </p:par>
                            </p:childTnLst>
                          </p:cTn>
                        </p:par>
                        <p:par>
                          <p:cTn id="19" fill="hold">
                            <p:stCondLst>
                              <p:cond delay="1500"/>
                            </p:stCondLst>
                            <p:childTnLst>
                              <p:par>
                                <p:cTn id="20" presetID="10" presetClass="entr" presetSubtype="0" fill="hold" grpId="0" nodeType="afterEffect">
                                  <p:stCondLst>
                                    <p:cond delay="0"/>
                                  </p:stCondLst>
                                  <p:childTnLst>
                                    <p:set>
                                      <p:cBhvr>
                                        <p:cTn id="21" dur="1" fill="hold">
                                          <p:stCondLst>
                                            <p:cond delay="0"/>
                                          </p:stCondLst>
                                        </p:cTn>
                                        <p:tgtEl>
                                          <p:spTgt spid="20"/>
                                        </p:tgtEl>
                                        <p:attrNameLst>
                                          <p:attrName>style.visibility</p:attrName>
                                        </p:attrNameLst>
                                      </p:cBhvr>
                                      <p:to>
                                        <p:strVal val="visible"/>
                                      </p:to>
                                    </p:set>
                                    <p:animEffect transition="in" filter="fade">
                                      <p:cBhvr>
                                        <p:cTn id="22" dur="500"/>
                                        <p:tgtEl>
                                          <p:spTgt spid="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animBg="1"/>
      <p:bldP spid="8" grpId="0" build="p">
        <p:tmplLst>
          <p:tmpl lvl="1">
            <p:tnLst>
              <p:par>
                <p:cTn presetID="22" presetClass="entr" presetSubtype="8" fill="hold" nodeType="withEffect">
                  <p:stCondLst>
                    <p:cond delay="0"/>
                  </p:stCondLst>
                  <p:childTnLst>
                    <p:set>
                      <p:cBhvr>
                        <p:cTn dur="1" fill="hold">
                          <p:stCondLst>
                            <p:cond delay="0"/>
                          </p:stCondLst>
                        </p:cTn>
                        <p:tgtEl>
                          <p:spTgt spid="8"/>
                        </p:tgtEl>
                        <p:attrNameLst>
                          <p:attrName>style.visibility</p:attrName>
                        </p:attrNameLst>
                      </p:cBhvr>
                      <p:to>
                        <p:strVal val="visible"/>
                      </p:to>
                    </p:set>
                    <p:animEffect transition="in" filter="wipe(left)">
                      <p:cBhvr>
                        <p:cTn dur="500"/>
                        <p:tgtEl>
                          <p:spTgt spid="8"/>
                        </p:tgtEl>
                      </p:cBhvr>
                    </p:animEffect>
                  </p:childTnLst>
                </p:cTn>
              </p:par>
            </p:tnLst>
          </p:tmpl>
        </p:tmplLst>
      </p:bldP>
      <p:bldP spid="19" grpId="0">
        <p:tmplLst>
          <p:tmpl>
            <p:tnLst>
              <p:par>
                <p:cTn presetID="10" presetClass="entr" presetSubtype="0" fill="hold" nodeType="afterEffect">
                  <p:stCondLst>
                    <p:cond delay="0"/>
                  </p:stCondLst>
                  <p:childTnLst>
                    <p:set>
                      <p:cBhvr>
                        <p:cTn dur="1" fill="hold">
                          <p:stCondLst>
                            <p:cond delay="0"/>
                          </p:stCondLst>
                        </p:cTn>
                        <p:tgtEl>
                          <p:spTgt spid="19"/>
                        </p:tgtEl>
                        <p:attrNameLst>
                          <p:attrName>style.visibility</p:attrName>
                        </p:attrNameLst>
                      </p:cBhvr>
                      <p:to>
                        <p:strVal val="visible"/>
                      </p:to>
                    </p:set>
                    <p:animEffect transition="in" filter="fade">
                      <p:cBhvr>
                        <p:cTn dur="500"/>
                        <p:tgtEl>
                          <p:spTgt spid="19"/>
                        </p:tgtEl>
                      </p:cBhvr>
                    </p:animEffect>
                  </p:childTnLst>
                </p:cTn>
              </p:par>
            </p:tnLst>
          </p:tmpl>
        </p:tmplLst>
      </p:bldP>
      <p:bldP spid="20" grpId="0">
        <p:tmplLst>
          <p:tmpl>
            <p:tnLst>
              <p:par>
                <p:cTn presetID="10" presetClass="entr" presetSubtype="0" fill="hold" nodeType="afterEffect">
                  <p:stCondLst>
                    <p:cond delay="0"/>
                  </p:stCondLst>
                  <p:childTnLst>
                    <p:set>
                      <p:cBhvr>
                        <p:cTn dur="1" fill="hold">
                          <p:stCondLst>
                            <p:cond delay="0"/>
                          </p:stCondLst>
                        </p:cTn>
                        <p:tgtEl>
                          <p:spTgt spid="20"/>
                        </p:tgtEl>
                        <p:attrNameLst>
                          <p:attrName>style.visibility</p:attrName>
                        </p:attrNameLst>
                      </p:cBhvr>
                      <p:to>
                        <p:strVal val="visible"/>
                      </p:to>
                    </p:set>
                    <p:animEffect transition="in" filter="fade">
                      <p:cBhvr>
                        <p:cTn dur="500"/>
                        <p:tgtEl>
                          <p:spTgt spid="20"/>
                        </p:tgtEl>
                      </p:cBhvr>
                    </p:animEffect>
                  </p:childTnLst>
                </p:cTn>
              </p:par>
            </p:tnLst>
          </p:tmpl>
        </p:tmplLst>
      </p:bldP>
    </p:bldLst>
  </p:timing>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4_Title Only">
    <p:spTree>
      <p:nvGrpSpPr>
        <p:cNvPr id="1" name=""/>
        <p:cNvGrpSpPr/>
        <p:nvPr/>
      </p:nvGrpSpPr>
      <p:grpSpPr>
        <a:xfrm>
          <a:off x="0" y="0"/>
          <a:ext cx="0" cy="0"/>
          <a:chOff x="0" y="0"/>
          <a:chExt cx="0" cy="0"/>
        </a:xfrm>
      </p:grpSpPr>
      <p:sp>
        <p:nvSpPr>
          <p:cNvPr id="6" name="Title Placeholder 1"/>
          <p:cNvSpPr>
            <a:spLocks noGrp="1"/>
          </p:cNvSpPr>
          <p:nvPr>
            <p:ph type="title"/>
          </p:nvPr>
        </p:nvSpPr>
        <p:spPr>
          <a:xfrm>
            <a:off x="914400" y="411480"/>
            <a:ext cx="7589520" cy="548640"/>
          </a:xfrm>
          <a:prstGeom prst="rect">
            <a:avLst/>
          </a:prstGeom>
        </p:spPr>
        <p:txBody>
          <a:bodyPr vert="horz" lIns="91440" tIns="45720" rIns="91440" bIns="45720" rtlCol="0" anchor="b" anchorCtr="0">
            <a:noAutofit/>
          </a:bodyPr>
          <a:lstStyle>
            <a:lvl1pPr>
              <a:defRPr>
                <a:solidFill>
                  <a:schemeClr val="bg2"/>
                </a:solidFill>
              </a:defRPr>
            </a:lvl1pPr>
          </a:lstStyle>
          <a:p>
            <a:r>
              <a:rPr lang="en-US" dirty="0" smtClean="0"/>
              <a:t>Click to edit Master title style</a:t>
            </a:r>
            <a:endParaRPr lang="en-US" dirty="0"/>
          </a:p>
        </p:txBody>
      </p:sp>
      <p:sp>
        <p:nvSpPr>
          <p:cNvPr id="7" name="Rectangle"/>
          <p:cNvSpPr/>
          <p:nvPr userDrawn="1"/>
        </p:nvSpPr>
        <p:spPr>
          <a:xfrm>
            <a:off x="731520" y="411480"/>
            <a:ext cx="91440" cy="822960"/>
          </a:xfrm>
          <a:prstGeom prst="rect">
            <a:avLst/>
          </a:prstGeom>
          <a:solidFill>
            <a:schemeClr val="accent2"/>
          </a:solidFill>
          <a:ln w="12700">
            <a:miter lim="400000"/>
          </a:ln>
        </p:spPr>
        <p:txBody>
          <a:bodyPr lIns="71437" tIns="71437" rIns="71437" bIns="71437" anchor="ctr"/>
          <a:lstStyle/>
          <a:p>
            <a:pPr>
              <a:defRPr sz="3000" b="0">
                <a:solidFill>
                  <a:srgbClr val="FFFFFF"/>
                </a:solidFill>
                <a:latin typeface="+mj-lt"/>
                <a:ea typeface="+mj-ea"/>
                <a:cs typeface="+mj-cs"/>
                <a:sym typeface="Helvetica Neue Medium"/>
              </a:defRPr>
            </a:pPr>
            <a:endParaRPr/>
          </a:p>
        </p:txBody>
      </p:sp>
      <p:sp>
        <p:nvSpPr>
          <p:cNvPr id="8" name="Text Placeholder 8"/>
          <p:cNvSpPr>
            <a:spLocks noGrp="1"/>
          </p:cNvSpPr>
          <p:nvPr>
            <p:ph type="body" sz="quarter" idx="15" hasCustomPrompt="1"/>
          </p:nvPr>
        </p:nvSpPr>
        <p:spPr>
          <a:xfrm>
            <a:off x="914400" y="957163"/>
            <a:ext cx="7589520" cy="182880"/>
          </a:xfrm>
          <a:prstGeom prst="rect">
            <a:avLst/>
          </a:prstGeom>
        </p:spPr>
        <p:txBody>
          <a:bodyPr>
            <a:noAutofit/>
          </a:bodyPr>
          <a:lstStyle>
            <a:lvl1pPr marL="0" indent="0">
              <a:buNone/>
              <a:defRPr sz="1050" b="0">
                <a:solidFill>
                  <a:schemeClr val="tx1"/>
                </a:solidFill>
                <a:latin typeface="Arial" panose="020B0604020202020204" pitchFamily="34" charset="0"/>
                <a:cs typeface="Arial" panose="020B0604020202020204" pitchFamily="34" charset="0"/>
              </a:defRPr>
            </a:lvl1pPr>
          </a:lstStyle>
          <a:p>
            <a:pPr lvl="0"/>
            <a:r>
              <a:rPr lang="en-US" dirty="0" smtClean="0"/>
              <a:t>Subtitle</a:t>
            </a:r>
            <a:endParaRPr lang="en-US" dirty="0"/>
          </a:p>
        </p:txBody>
      </p:sp>
      <p:sp>
        <p:nvSpPr>
          <p:cNvPr id="14" name="Content Placeholder 2"/>
          <p:cNvSpPr>
            <a:spLocks noGrp="1"/>
          </p:cNvSpPr>
          <p:nvPr>
            <p:ph idx="17" hasCustomPrompt="1"/>
          </p:nvPr>
        </p:nvSpPr>
        <p:spPr>
          <a:xfrm>
            <a:off x="914400" y="1463040"/>
            <a:ext cx="2514600" cy="4516163"/>
          </a:xfrm>
        </p:spPr>
        <p:txBody>
          <a:bodyPr/>
          <a:lstStyle>
            <a:lvl1pPr marL="400050" marR="0" indent="-400050" algn="l" defTabSz="457200" rtl="0" eaLnBrk="1" fontAlgn="auto" latinLnBrk="0" hangingPunct="1">
              <a:lnSpc>
                <a:spcPct val="100000"/>
              </a:lnSpc>
              <a:spcBef>
                <a:spcPts val="0"/>
              </a:spcBef>
              <a:spcAft>
                <a:spcPts val="900"/>
              </a:spcAft>
              <a:buClr>
                <a:srgbClr val="0083AE"/>
              </a:buClr>
              <a:buSzTx/>
              <a:buFont typeface="Arial" panose="020B0604020202020204" pitchFamily="34" charset="0"/>
              <a:buChar char="•"/>
              <a:tabLst/>
              <a:defRPr>
                <a:solidFill>
                  <a:schemeClr val="tx1"/>
                </a:solidFill>
              </a:defRPr>
            </a:lvl1pPr>
            <a:lvl2pPr marL="574675" marR="0" indent="-342900" algn="l" defTabSz="457200" rtl="0" eaLnBrk="1" fontAlgn="auto" latinLnBrk="0" hangingPunct="1">
              <a:lnSpc>
                <a:spcPct val="100000"/>
              </a:lnSpc>
              <a:spcBef>
                <a:spcPts val="0"/>
              </a:spcBef>
              <a:spcAft>
                <a:spcPts val="900"/>
              </a:spcAft>
              <a:buClr>
                <a:srgbClr val="0083AE"/>
              </a:buClr>
              <a:buSzTx/>
              <a:buFont typeface="Arial" panose="020B0604020202020204" pitchFamily="34" charset="0"/>
              <a:buChar char="–"/>
              <a:tabLst/>
              <a:defRPr sz="1400">
                <a:solidFill>
                  <a:schemeClr val="tx1"/>
                </a:solidFill>
                <a:latin typeface="Arial" panose="020B0604020202020204" pitchFamily="34" charset="0"/>
                <a:cs typeface="Arial" panose="020B0604020202020204" pitchFamily="34" charset="0"/>
              </a:defRPr>
            </a:lvl2pPr>
            <a:lvl3pPr marL="796925" marR="0" indent="-342900" algn="l" defTabSz="457200" rtl="0" eaLnBrk="1" fontAlgn="auto" latinLnBrk="0" hangingPunct="1">
              <a:lnSpc>
                <a:spcPct val="100000"/>
              </a:lnSpc>
              <a:spcBef>
                <a:spcPts val="0"/>
              </a:spcBef>
              <a:spcAft>
                <a:spcPts val="900"/>
              </a:spcAft>
              <a:buClr>
                <a:srgbClr val="0083AE"/>
              </a:buClr>
              <a:buSzTx/>
              <a:buFont typeface="Wingdings" panose="05000000000000000000" pitchFamily="2" charset="2"/>
              <a:buChar char="§"/>
              <a:tabLst/>
              <a:defRPr sz="1300">
                <a:solidFill>
                  <a:schemeClr val="tx1"/>
                </a:solidFill>
                <a:latin typeface="Arial" panose="020B0604020202020204" pitchFamily="34" charset="0"/>
                <a:cs typeface="Arial" panose="020B0604020202020204" pitchFamily="34" charset="0"/>
              </a:defRPr>
            </a:lvl3pPr>
            <a:lvl4pPr marL="1033462" marR="0" indent="-342900" algn="l" defTabSz="457200" rtl="0" eaLnBrk="1" fontAlgn="auto" latinLnBrk="0" hangingPunct="1">
              <a:lnSpc>
                <a:spcPct val="100000"/>
              </a:lnSpc>
              <a:spcBef>
                <a:spcPts val="0"/>
              </a:spcBef>
              <a:spcAft>
                <a:spcPts val="900"/>
              </a:spcAft>
              <a:buClr>
                <a:srgbClr val="0083AE"/>
              </a:buClr>
              <a:buSzTx/>
              <a:buFont typeface="Arial" panose="020B0604020202020204" pitchFamily="34" charset="0"/>
              <a:buChar char="–"/>
              <a:tabLst/>
              <a:defRPr sz="1300">
                <a:solidFill>
                  <a:schemeClr val="tx1"/>
                </a:solidFill>
                <a:latin typeface="Arial" panose="020B0604020202020204" pitchFamily="34" charset="0"/>
                <a:cs typeface="Arial" panose="020B0604020202020204" pitchFamily="34" charset="0"/>
              </a:defRPr>
            </a:lvl4pPr>
            <a:lvl5pPr marL="1319212" marR="0" indent="-400050" algn="l" defTabSz="457200" rtl="0" eaLnBrk="1" fontAlgn="auto" latinLnBrk="0" hangingPunct="1">
              <a:lnSpc>
                <a:spcPct val="100000"/>
              </a:lnSpc>
              <a:spcBef>
                <a:spcPts val="0"/>
              </a:spcBef>
              <a:spcAft>
                <a:spcPts val="900"/>
              </a:spcAft>
              <a:buClr>
                <a:srgbClr val="0083AE"/>
              </a:buClr>
              <a:buSzTx/>
              <a:buFont typeface="Arial" panose="020B0604020202020204" pitchFamily="34" charset="0"/>
              <a:buChar char="–"/>
              <a:tabLst/>
              <a:defRPr sz="1300">
                <a:solidFill>
                  <a:schemeClr val="tx1"/>
                </a:solidFill>
                <a:latin typeface="Arial" panose="020B0604020202020204" pitchFamily="34" charset="0"/>
                <a:cs typeface="Arial" panose="020B0604020202020204"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5" name="Content Placeholder 2"/>
          <p:cNvSpPr>
            <a:spLocks noGrp="1"/>
          </p:cNvSpPr>
          <p:nvPr>
            <p:ph idx="18" hasCustomPrompt="1"/>
          </p:nvPr>
        </p:nvSpPr>
        <p:spPr>
          <a:xfrm>
            <a:off x="3451860" y="1463039"/>
            <a:ext cx="2514600" cy="4516163"/>
          </a:xfrm>
        </p:spPr>
        <p:txBody>
          <a:bodyPr/>
          <a:lstStyle>
            <a:lvl1pPr marL="400050" marR="0" indent="-400050" algn="l" defTabSz="457200" rtl="0" eaLnBrk="1" fontAlgn="auto" latinLnBrk="0" hangingPunct="1">
              <a:lnSpc>
                <a:spcPct val="100000"/>
              </a:lnSpc>
              <a:spcBef>
                <a:spcPts val="0"/>
              </a:spcBef>
              <a:spcAft>
                <a:spcPts val="900"/>
              </a:spcAft>
              <a:buClr>
                <a:srgbClr val="0083AE"/>
              </a:buClr>
              <a:buSzTx/>
              <a:buFont typeface="Arial" panose="020B0604020202020204" pitchFamily="34" charset="0"/>
              <a:buChar char="•"/>
              <a:tabLst/>
              <a:defRPr>
                <a:solidFill>
                  <a:schemeClr val="tx1"/>
                </a:solidFill>
              </a:defRPr>
            </a:lvl1pPr>
            <a:lvl2pPr marL="574675" marR="0" indent="-342900" algn="l" defTabSz="457200" rtl="0" eaLnBrk="1" fontAlgn="auto" latinLnBrk="0" hangingPunct="1">
              <a:lnSpc>
                <a:spcPct val="100000"/>
              </a:lnSpc>
              <a:spcBef>
                <a:spcPts val="0"/>
              </a:spcBef>
              <a:spcAft>
                <a:spcPts val="900"/>
              </a:spcAft>
              <a:buClr>
                <a:srgbClr val="0083AE"/>
              </a:buClr>
              <a:buSzTx/>
              <a:buFont typeface="Arial" panose="020B0604020202020204" pitchFamily="34" charset="0"/>
              <a:buChar char="–"/>
              <a:tabLst/>
              <a:defRPr sz="1400">
                <a:solidFill>
                  <a:schemeClr val="tx1"/>
                </a:solidFill>
                <a:latin typeface="Arial" panose="020B0604020202020204" pitchFamily="34" charset="0"/>
                <a:cs typeface="Arial" panose="020B0604020202020204" pitchFamily="34" charset="0"/>
              </a:defRPr>
            </a:lvl2pPr>
            <a:lvl3pPr marL="796925" marR="0" indent="-342900" algn="l" defTabSz="457200" rtl="0" eaLnBrk="1" fontAlgn="auto" latinLnBrk="0" hangingPunct="1">
              <a:lnSpc>
                <a:spcPct val="100000"/>
              </a:lnSpc>
              <a:spcBef>
                <a:spcPts val="0"/>
              </a:spcBef>
              <a:spcAft>
                <a:spcPts val="900"/>
              </a:spcAft>
              <a:buClr>
                <a:srgbClr val="0083AE"/>
              </a:buClr>
              <a:buSzTx/>
              <a:buFont typeface="Wingdings" panose="05000000000000000000" pitchFamily="2" charset="2"/>
              <a:buChar char="§"/>
              <a:tabLst/>
              <a:defRPr sz="1300">
                <a:solidFill>
                  <a:schemeClr val="tx1"/>
                </a:solidFill>
                <a:latin typeface="Arial" panose="020B0604020202020204" pitchFamily="34" charset="0"/>
                <a:cs typeface="Arial" panose="020B0604020202020204" pitchFamily="34" charset="0"/>
              </a:defRPr>
            </a:lvl3pPr>
            <a:lvl4pPr marL="1033462" marR="0" indent="-342900" algn="l" defTabSz="457200" rtl="0" eaLnBrk="1" fontAlgn="auto" latinLnBrk="0" hangingPunct="1">
              <a:lnSpc>
                <a:spcPct val="100000"/>
              </a:lnSpc>
              <a:spcBef>
                <a:spcPts val="0"/>
              </a:spcBef>
              <a:spcAft>
                <a:spcPts val="900"/>
              </a:spcAft>
              <a:buClr>
                <a:srgbClr val="0083AE"/>
              </a:buClr>
              <a:buSzTx/>
              <a:buFont typeface="Arial" panose="020B0604020202020204" pitchFamily="34" charset="0"/>
              <a:buChar char="–"/>
              <a:tabLst/>
              <a:defRPr sz="1300">
                <a:solidFill>
                  <a:schemeClr val="tx1"/>
                </a:solidFill>
                <a:latin typeface="Arial" panose="020B0604020202020204" pitchFamily="34" charset="0"/>
                <a:cs typeface="Arial" panose="020B0604020202020204" pitchFamily="34" charset="0"/>
              </a:defRPr>
            </a:lvl4pPr>
            <a:lvl5pPr marL="1319212" marR="0" indent="-400050" algn="l" defTabSz="457200" rtl="0" eaLnBrk="1" fontAlgn="auto" latinLnBrk="0" hangingPunct="1">
              <a:lnSpc>
                <a:spcPct val="100000"/>
              </a:lnSpc>
              <a:spcBef>
                <a:spcPts val="0"/>
              </a:spcBef>
              <a:spcAft>
                <a:spcPts val="900"/>
              </a:spcAft>
              <a:buClr>
                <a:srgbClr val="0083AE"/>
              </a:buClr>
              <a:buSzTx/>
              <a:buFont typeface="Arial" panose="020B0604020202020204" pitchFamily="34" charset="0"/>
              <a:buChar char="–"/>
              <a:tabLst/>
              <a:defRPr sz="1300">
                <a:solidFill>
                  <a:schemeClr val="tx1"/>
                </a:solidFill>
                <a:latin typeface="Arial" panose="020B0604020202020204" pitchFamily="34" charset="0"/>
                <a:cs typeface="Arial" panose="020B0604020202020204"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6" name="Content Placeholder 2"/>
          <p:cNvSpPr>
            <a:spLocks noGrp="1"/>
          </p:cNvSpPr>
          <p:nvPr>
            <p:ph idx="19" hasCustomPrompt="1"/>
          </p:nvPr>
        </p:nvSpPr>
        <p:spPr>
          <a:xfrm>
            <a:off x="5989320" y="1463039"/>
            <a:ext cx="2514600" cy="4516163"/>
          </a:xfrm>
        </p:spPr>
        <p:txBody>
          <a:bodyPr/>
          <a:lstStyle>
            <a:lvl1pPr marL="400050" marR="0" indent="-400050" algn="l" defTabSz="457200" rtl="0" eaLnBrk="1" fontAlgn="auto" latinLnBrk="0" hangingPunct="1">
              <a:lnSpc>
                <a:spcPct val="100000"/>
              </a:lnSpc>
              <a:spcBef>
                <a:spcPts val="0"/>
              </a:spcBef>
              <a:spcAft>
                <a:spcPts val="900"/>
              </a:spcAft>
              <a:buClr>
                <a:srgbClr val="0083AE"/>
              </a:buClr>
              <a:buSzTx/>
              <a:buFont typeface="Arial" panose="020B0604020202020204" pitchFamily="34" charset="0"/>
              <a:buChar char="•"/>
              <a:tabLst/>
              <a:defRPr>
                <a:solidFill>
                  <a:schemeClr val="tx1"/>
                </a:solidFill>
              </a:defRPr>
            </a:lvl1pPr>
            <a:lvl2pPr marL="574675" marR="0" indent="-342900" algn="l" defTabSz="457200" rtl="0" eaLnBrk="1" fontAlgn="auto" latinLnBrk="0" hangingPunct="1">
              <a:lnSpc>
                <a:spcPct val="100000"/>
              </a:lnSpc>
              <a:spcBef>
                <a:spcPts val="0"/>
              </a:spcBef>
              <a:spcAft>
                <a:spcPts val="900"/>
              </a:spcAft>
              <a:buClr>
                <a:srgbClr val="0083AE"/>
              </a:buClr>
              <a:buSzTx/>
              <a:buFont typeface="Arial" panose="020B0604020202020204" pitchFamily="34" charset="0"/>
              <a:buChar char="–"/>
              <a:tabLst/>
              <a:defRPr sz="1400">
                <a:solidFill>
                  <a:schemeClr val="tx1"/>
                </a:solidFill>
                <a:latin typeface="Arial" panose="020B0604020202020204" pitchFamily="34" charset="0"/>
                <a:cs typeface="Arial" panose="020B0604020202020204" pitchFamily="34" charset="0"/>
              </a:defRPr>
            </a:lvl2pPr>
            <a:lvl3pPr marL="796925" marR="0" indent="-342900" algn="l" defTabSz="457200" rtl="0" eaLnBrk="1" fontAlgn="auto" latinLnBrk="0" hangingPunct="1">
              <a:lnSpc>
                <a:spcPct val="100000"/>
              </a:lnSpc>
              <a:spcBef>
                <a:spcPts val="0"/>
              </a:spcBef>
              <a:spcAft>
                <a:spcPts val="900"/>
              </a:spcAft>
              <a:buClr>
                <a:srgbClr val="0083AE"/>
              </a:buClr>
              <a:buSzTx/>
              <a:buFont typeface="Wingdings" panose="05000000000000000000" pitchFamily="2" charset="2"/>
              <a:buChar char="§"/>
              <a:tabLst/>
              <a:defRPr sz="1300">
                <a:solidFill>
                  <a:schemeClr val="tx1"/>
                </a:solidFill>
                <a:latin typeface="Arial" panose="020B0604020202020204" pitchFamily="34" charset="0"/>
                <a:cs typeface="Arial" panose="020B0604020202020204" pitchFamily="34" charset="0"/>
              </a:defRPr>
            </a:lvl3pPr>
            <a:lvl4pPr marL="1033462" marR="0" indent="-342900" algn="l" defTabSz="457200" rtl="0" eaLnBrk="1" fontAlgn="auto" latinLnBrk="0" hangingPunct="1">
              <a:lnSpc>
                <a:spcPct val="100000"/>
              </a:lnSpc>
              <a:spcBef>
                <a:spcPts val="0"/>
              </a:spcBef>
              <a:spcAft>
                <a:spcPts val="900"/>
              </a:spcAft>
              <a:buClr>
                <a:srgbClr val="0083AE"/>
              </a:buClr>
              <a:buSzTx/>
              <a:buFont typeface="Arial" panose="020B0604020202020204" pitchFamily="34" charset="0"/>
              <a:buChar char="–"/>
              <a:tabLst/>
              <a:defRPr sz="1300">
                <a:solidFill>
                  <a:schemeClr val="tx1"/>
                </a:solidFill>
                <a:latin typeface="Arial" panose="020B0604020202020204" pitchFamily="34" charset="0"/>
                <a:cs typeface="Arial" panose="020B0604020202020204" pitchFamily="34" charset="0"/>
              </a:defRPr>
            </a:lvl4pPr>
            <a:lvl5pPr marL="1319212" marR="0" indent="-400050" algn="l" defTabSz="457200" rtl="0" eaLnBrk="1" fontAlgn="auto" latinLnBrk="0" hangingPunct="1">
              <a:lnSpc>
                <a:spcPct val="100000"/>
              </a:lnSpc>
              <a:spcBef>
                <a:spcPts val="0"/>
              </a:spcBef>
              <a:spcAft>
                <a:spcPts val="900"/>
              </a:spcAft>
              <a:buClr>
                <a:srgbClr val="0083AE"/>
              </a:buClr>
              <a:buSzTx/>
              <a:buFont typeface="Arial" panose="020B0604020202020204" pitchFamily="34" charset="0"/>
              <a:buChar char="–"/>
              <a:tabLst/>
              <a:defRPr sz="1300">
                <a:solidFill>
                  <a:schemeClr val="tx1"/>
                </a:solidFill>
                <a:latin typeface="Arial" panose="020B0604020202020204" pitchFamily="34" charset="0"/>
                <a:cs typeface="Arial" panose="020B0604020202020204"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17790391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down)">
                                      <p:cBhvr>
                                        <p:cTn id="7" dur="500"/>
                                        <p:tgtEl>
                                          <p:spTgt spid="7"/>
                                        </p:tgtEl>
                                      </p:cBhvr>
                                    </p:animEffect>
                                  </p:childTnLst>
                                </p:cTn>
                              </p:par>
                            </p:childTnLst>
                          </p:cTn>
                        </p:par>
                        <p:par>
                          <p:cTn id="8" fill="hold">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6"/>
                                        </p:tgtEl>
                                        <p:attrNameLst>
                                          <p:attrName>style.visibility</p:attrName>
                                        </p:attrNameLst>
                                      </p:cBhvr>
                                      <p:to>
                                        <p:strVal val="visible"/>
                                      </p:to>
                                    </p:set>
                                    <p:animEffect transition="in" filter="wipe(left)">
                                      <p:cBhvr>
                                        <p:cTn id="11" dur="500"/>
                                        <p:tgtEl>
                                          <p:spTgt spid="6"/>
                                        </p:tgtEl>
                                      </p:cBhvr>
                                    </p:animEffect>
                                  </p:childTnLst>
                                </p:cTn>
                              </p:par>
                              <p:par>
                                <p:cTn id="12" presetID="22" presetClass="entr" presetSubtype="8" fill="hold" grpId="0" nodeType="withEffect">
                                  <p:stCondLst>
                                    <p:cond delay="0"/>
                                  </p:stCondLst>
                                  <p:childTnLst>
                                    <p:set>
                                      <p:cBhvr>
                                        <p:cTn id="13" dur="1" fill="hold">
                                          <p:stCondLst>
                                            <p:cond delay="0"/>
                                          </p:stCondLst>
                                        </p:cTn>
                                        <p:tgtEl>
                                          <p:spTgt spid="8">
                                            <p:txEl>
                                              <p:pRg st="0" end="0"/>
                                            </p:txEl>
                                          </p:spTgt>
                                        </p:tgtEl>
                                        <p:attrNameLst>
                                          <p:attrName>style.visibility</p:attrName>
                                        </p:attrNameLst>
                                      </p:cBhvr>
                                      <p:to>
                                        <p:strVal val="visible"/>
                                      </p:to>
                                    </p:set>
                                    <p:animEffect transition="in" filter="wipe(left)">
                                      <p:cBhvr>
                                        <p:cTn id="14" dur="500"/>
                                        <p:tgtEl>
                                          <p:spTgt spid="8">
                                            <p:txEl>
                                              <p:pRg st="0" end="0"/>
                                            </p:txEl>
                                          </p:spTgt>
                                        </p:tgtEl>
                                      </p:cBhvr>
                                    </p:animEffect>
                                  </p:childTnLst>
                                </p:cTn>
                              </p:par>
                            </p:childTnLst>
                          </p:cTn>
                        </p:par>
                        <p:par>
                          <p:cTn id="15" fill="hold">
                            <p:stCondLst>
                              <p:cond delay="1000"/>
                            </p:stCondLst>
                            <p:childTnLst>
                              <p:par>
                                <p:cTn id="16" presetID="10" presetClass="entr" presetSubtype="0" fill="hold" grpId="0" nodeType="afterEffect">
                                  <p:stCondLst>
                                    <p:cond delay="0"/>
                                  </p:stCondLst>
                                  <p:childTnLst>
                                    <p:set>
                                      <p:cBhvr>
                                        <p:cTn id="17" dur="1" fill="hold">
                                          <p:stCondLst>
                                            <p:cond delay="0"/>
                                          </p:stCondLst>
                                        </p:cTn>
                                        <p:tgtEl>
                                          <p:spTgt spid="14"/>
                                        </p:tgtEl>
                                        <p:attrNameLst>
                                          <p:attrName>style.visibility</p:attrName>
                                        </p:attrNameLst>
                                      </p:cBhvr>
                                      <p:to>
                                        <p:strVal val="visible"/>
                                      </p:to>
                                    </p:set>
                                    <p:animEffect transition="in" filter="fade">
                                      <p:cBhvr>
                                        <p:cTn id="18" dur="500"/>
                                        <p:tgtEl>
                                          <p:spTgt spid="14"/>
                                        </p:tgtEl>
                                      </p:cBhvr>
                                    </p:animEffect>
                                  </p:childTnLst>
                                </p:cTn>
                              </p:par>
                            </p:childTnLst>
                          </p:cTn>
                        </p:par>
                        <p:par>
                          <p:cTn id="19" fill="hold">
                            <p:stCondLst>
                              <p:cond delay="1500"/>
                            </p:stCondLst>
                            <p:childTnLst>
                              <p:par>
                                <p:cTn id="20" presetID="10" presetClass="entr" presetSubtype="0" fill="hold" grpId="0" nodeType="afterEffect">
                                  <p:stCondLst>
                                    <p:cond delay="0"/>
                                  </p:stCondLst>
                                  <p:childTnLst>
                                    <p:set>
                                      <p:cBhvr>
                                        <p:cTn id="21" dur="1" fill="hold">
                                          <p:stCondLst>
                                            <p:cond delay="0"/>
                                          </p:stCondLst>
                                        </p:cTn>
                                        <p:tgtEl>
                                          <p:spTgt spid="15"/>
                                        </p:tgtEl>
                                        <p:attrNameLst>
                                          <p:attrName>style.visibility</p:attrName>
                                        </p:attrNameLst>
                                      </p:cBhvr>
                                      <p:to>
                                        <p:strVal val="visible"/>
                                      </p:to>
                                    </p:set>
                                    <p:animEffect transition="in" filter="fade">
                                      <p:cBhvr>
                                        <p:cTn id="22" dur="500"/>
                                        <p:tgtEl>
                                          <p:spTgt spid="15"/>
                                        </p:tgtEl>
                                      </p:cBhvr>
                                    </p:animEffect>
                                  </p:childTnLst>
                                </p:cTn>
                              </p:par>
                            </p:childTnLst>
                          </p:cTn>
                        </p:par>
                        <p:par>
                          <p:cTn id="23" fill="hold">
                            <p:stCondLst>
                              <p:cond delay="2000"/>
                            </p:stCondLst>
                            <p:childTnLst>
                              <p:par>
                                <p:cTn id="24" presetID="10" presetClass="entr" presetSubtype="0" fill="hold" grpId="0" nodeType="afterEffect">
                                  <p:stCondLst>
                                    <p:cond delay="0"/>
                                  </p:stCondLst>
                                  <p:childTnLst>
                                    <p:set>
                                      <p:cBhvr>
                                        <p:cTn id="25" dur="1" fill="hold">
                                          <p:stCondLst>
                                            <p:cond delay="0"/>
                                          </p:stCondLst>
                                        </p:cTn>
                                        <p:tgtEl>
                                          <p:spTgt spid="16"/>
                                        </p:tgtEl>
                                        <p:attrNameLst>
                                          <p:attrName>style.visibility</p:attrName>
                                        </p:attrNameLst>
                                      </p:cBhvr>
                                      <p:to>
                                        <p:strVal val="visible"/>
                                      </p:to>
                                    </p:set>
                                    <p:animEffect transition="in" filter="fade">
                                      <p:cBhvr>
                                        <p:cTn id="26"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animBg="1"/>
      <p:bldP spid="8" grpId="0" build="p">
        <p:tmplLst>
          <p:tmpl lvl="1">
            <p:tnLst>
              <p:par>
                <p:cTn presetID="22" presetClass="entr" presetSubtype="8" fill="hold" nodeType="withEffect">
                  <p:stCondLst>
                    <p:cond delay="0"/>
                  </p:stCondLst>
                  <p:childTnLst>
                    <p:set>
                      <p:cBhvr>
                        <p:cTn dur="1" fill="hold">
                          <p:stCondLst>
                            <p:cond delay="0"/>
                          </p:stCondLst>
                        </p:cTn>
                        <p:tgtEl>
                          <p:spTgt spid="8"/>
                        </p:tgtEl>
                        <p:attrNameLst>
                          <p:attrName>style.visibility</p:attrName>
                        </p:attrNameLst>
                      </p:cBhvr>
                      <p:to>
                        <p:strVal val="visible"/>
                      </p:to>
                    </p:set>
                    <p:animEffect transition="in" filter="wipe(left)">
                      <p:cBhvr>
                        <p:cTn dur="500"/>
                        <p:tgtEl>
                          <p:spTgt spid="8"/>
                        </p:tgtEl>
                      </p:cBhvr>
                    </p:animEffect>
                  </p:childTnLst>
                </p:cTn>
              </p:par>
            </p:tnLst>
          </p:tmpl>
        </p:tmplLst>
      </p:bldP>
      <p:bldP spid="14" grpId="0">
        <p:tmplLst>
          <p:tmpl>
            <p:tnLst>
              <p:par>
                <p:cTn presetID="10" presetClass="entr" presetSubtype="0" fill="hold" nodeType="afterEffect">
                  <p:stCondLst>
                    <p:cond delay="0"/>
                  </p:stCondLst>
                  <p:childTnLst>
                    <p:set>
                      <p:cBhvr>
                        <p:cTn dur="1" fill="hold">
                          <p:stCondLst>
                            <p:cond delay="0"/>
                          </p:stCondLst>
                        </p:cTn>
                        <p:tgtEl>
                          <p:spTgt spid="14"/>
                        </p:tgtEl>
                        <p:attrNameLst>
                          <p:attrName>style.visibility</p:attrName>
                        </p:attrNameLst>
                      </p:cBhvr>
                      <p:to>
                        <p:strVal val="visible"/>
                      </p:to>
                    </p:set>
                    <p:animEffect transition="in" filter="fade">
                      <p:cBhvr>
                        <p:cTn dur="500"/>
                        <p:tgtEl>
                          <p:spTgt spid="14"/>
                        </p:tgtEl>
                      </p:cBhvr>
                    </p:animEffect>
                  </p:childTnLst>
                </p:cTn>
              </p:par>
            </p:tnLst>
          </p:tmpl>
        </p:tmplLst>
      </p:bldP>
      <p:bldP spid="15" grpId="0">
        <p:tmplLst>
          <p:tmpl>
            <p:tnLst>
              <p:par>
                <p:cTn presetID="10" presetClass="entr" presetSubtype="0" fill="hold" nodeType="afterEffect">
                  <p:stCondLst>
                    <p:cond delay="0"/>
                  </p:stCondLst>
                  <p:childTnLst>
                    <p:set>
                      <p:cBhvr>
                        <p:cTn dur="1" fill="hold">
                          <p:stCondLst>
                            <p:cond delay="0"/>
                          </p:stCondLst>
                        </p:cTn>
                        <p:tgtEl>
                          <p:spTgt spid="15"/>
                        </p:tgtEl>
                        <p:attrNameLst>
                          <p:attrName>style.visibility</p:attrName>
                        </p:attrNameLst>
                      </p:cBhvr>
                      <p:to>
                        <p:strVal val="visible"/>
                      </p:to>
                    </p:set>
                    <p:animEffect transition="in" filter="fade">
                      <p:cBhvr>
                        <p:cTn dur="500"/>
                        <p:tgtEl>
                          <p:spTgt spid="15"/>
                        </p:tgtEl>
                      </p:cBhvr>
                    </p:animEffect>
                  </p:childTnLst>
                </p:cTn>
              </p:par>
            </p:tnLst>
          </p:tmpl>
        </p:tmplLst>
      </p:bldP>
      <p:bldP spid="16" grpId="0">
        <p:tmplLst>
          <p:tmpl>
            <p:tnLst>
              <p:par>
                <p:cTn presetID="10" presetClass="entr" presetSubtype="0" fill="hold" nodeType="afterEffect">
                  <p:stCondLst>
                    <p:cond delay="0"/>
                  </p:stCondLst>
                  <p:childTnLst>
                    <p:set>
                      <p:cBhvr>
                        <p:cTn dur="1" fill="hold">
                          <p:stCondLst>
                            <p:cond delay="0"/>
                          </p:stCondLst>
                        </p:cTn>
                        <p:tgtEl>
                          <p:spTgt spid="16"/>
                        </p:tgtEl>
                        <p:attrNameLst>
                          <p:attrName>style.visibility</p:attrName>
                        </p:attrNameLst>
                      </p:cBhvr>
                      <p:to>
                        <p:strVal val="visible"/>
                      </p:to>
                    </p:set>
                    <p:animEffect transition="in" filter="fade">
                      <p:cBhvr>
                        <p:cTn dur="500"/>
                        <p:tgtEl>
                          <p:spTgt spid="16"/>
                        </p:tgtEl>
                      </p:cBhvr>
                    </p:animEffect>
                  </p:childTnLst>
                </p:cTn>
              </p:par>
            </p:tnLst>
          </p:tmpl>
        </p:tmplLst>
      </p:bldP>
    </p:bld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Section Header">
    <p:spTree>
      <p:nvGrpSpPr>
        <p:cNvPr id="1" name=""/>
        <p:cNvGrpSpPr/>
        <p:nvPr/>
      </p:nvGrpSpPr>
      <p:grpSpPr>
        <a:xfrm>
          <a:off x="0" y="0"/>
          <a:ext cx="0" cy="0"/>
          <a:chOff x="0" y="0"/>
          <a:chExt cx="0" cy="0"/>
        </a:xfrm>
      </p:grpSpPr>
      <p:sp>
        <p:nvSpPr>
          <p:cNvPr id="15" name="Rectangle 14"/>
          <p:cNvSpPr/>
          <p:nvPr userDrawn="1"/>
        </p:nvSpPr>
        <p:spPr>
          <a:xfrm>
            <a:off x="2284148" y="0"/>
            <a:ext cx="6859851" cy="685800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 name="Rectangle 6"/>
          <p:cNvSpPr/>
          <p:nvPr userDrawn="1"/>
        </p:nvSpPr>
        <p:spPr>
          <a:xfrm>
            <a:off x="0" y="0"/>
            <a:ext cx="2281805" cy="6858000"/>
          </a:xfrm>
          <a:prstGeom prst="rect">
            <a:avLst/>
          </a:prstGeom>
          <a:solidFill>
            <a:schemeClr val="bg2">
              <a:alpha val="8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 name="Title Placeholder 1"/>
          <p:cNvSpPr>
            <a:spLocks noGrp="1"/>
          </p:cNvSpPr>
          <p:nvPr>
            <p:ph type="title"/>
          </p:nvPr>
        </p:nvSpPr>
        <p:spPr>
          <a:xfrm>
            <a:off x="3108960" y="411480"/>
            <a:ext cx="5120640" cy="548640"/>
          </a:xfrm>
          <a:prstGeom prst="rect">
            <a:avLst/>
          </a:prstGeom>
        </p:spPr>
        <p:txBody>
          <a:bodyPr vert="horz" lIns="91440" tIns="45720" rIns="91440" bIns="45720" rtlCol="0" anchor="b" anchorCtr="0">
            <a:noAutofit/>
          </a:bodyPr>
          <a:lstStyle/>
          <a:p>
            <a:r>
              <a:rPr lang="en-US" dirty="0" smtClean="0"/>
              <a:t>Click to edit Master title style</a:t>
            </a:r>
            <a:endParaRPr lang="en-US" dirty="0"/>
          </a:p>
        </p:txBody>
      </p:sp>
      <p:sp>
        <p:nvSpPr>
          <p:cNvPr id="9" name="Rectangle"/>
          <p:cNvSpPr/>
          <p:nvPr userDrawn="1"/>
        </p:nvSpPr>
        <p:spPr>
          <a:xfrm>
            <a:off x="2926080" y="411480"/>
            <a:ext cx="91440" cy="822960"/>
          </a:xfrm>
          <a:prstGeom prst="rect">
            <a:avLst/>
          </a:prstGeom>
          <a:solidFill>
            <a:schemeClr val="accent2"/>
          </a:solidFill>
          <a:ln w="12700">
            <a:miter lim="400000"/>
          </a:ln>
        </p:spPr>
        <p:txBody>
          <a:bodyPr lIns="71437" tIns="71437" rIns="71437" bIns="71437" anchor="ctr"/>
          <a:lstStyle/>
          <a:p>
            <a:pPr>
              <a:defRPr sz="3000" b="0">
                <a:solidFill>
                  <a:srgbClr val="FFFFFF"/>
                </a:solidFill>
                <a:latin typeface="+mj-lt"/>
                <a:ea typeface="+mj-ea"/>
                <a:cs typeface="+mj-cs"/>
                <a:sym typeface="Helvetica Neue Medium"/>
              </a:defRPr>
            </a:pPr>
            <a:endParaRPr/>
          </a:p>
        </p:txBody>
      </p:sp>
      <p:sp>
        <p:nvSpPr>
          <p:cNvPr id="10" name="Text Placeholder 3"/>
          <p:cNvSpPr>
            <a:spLocks noGrp="1"/>
          </p:cNvSpPr>
          <p:nvPr>
            <p:ph type="body" sz="quarter" idx="14" hasCustomPrompt="1"/>
          </p:nvPr>
        </p:nvSpPr>
        <p:spPr>
          <a:xfrm>
            <a:off x="3108960" y="1554480"/>
            <a:ext cx="5212080" cy="4424722"/>
          </a:xfrm>
        </p:spPr>
        <p:txBody>
          <a:bodyPr/>
          <a:lstStyle>
            <a:lvl1pPr marL="346075" indent="-346075">
              <a:buClr>
                <a:schemeClr val="bg2"/>
              </a:buClr>
              <a:buFont typeface="+mj-lt"/>
              <a:buAutoNum type="romanUcPeriod"/>
              <a:defRPr>
                <a:solidFill>
                  <a:schemeClr val="tx1"/>
                </a:solidFill>
              </a:defRPr>
            </a:lvl1pPr>
            <a:lvl2pPr marL="685800" indent="-346075">
              <a:buClr>
                <a:schemeClr val="bg2"/>
              </a:buClr>
              <a:buFont typeface="+mj-lt"/>
              <a:buAutoNum type="alphaUcPeriod"/>
              <a:defRPr sz="1400">
                <a:solidFill>
                  <a:schemeClr val="tx1"/>
                </a:solidFill>
                <a:latin typeface="Arial" panose="020B0604020202020204" pitchFamily="34" charset="0"/>
                <a:cs typeface="Arial" panose="020B0604020202020204" pitchFamily="34" charset="0"/>
              </a:defRPr>
            </a:lvl2pPr>
            <a:lvl3pPr marL="1031875" indent="-350838">
              <a:buClr>
                <a:schemeClr val="bg2"/>
              </a:buClr>
              <a:buFont typeface="+mj-lt"/>
              <a:buAutoNum type="arabicPeriod"/>
              <a:defRPr sz="1300">
                <a:solidFill>
                  <a:schemeClr val="tx1"/>
                </a:solidFill>
                <a:latin typeface="Arial" panose="020B0604020202020204" pitchFamily="34" charset="0"/>
                <a:cs typeface="Arial" panose="020B0604020202020204" pitchFamily="34" charset="0"/>
              </a:defRPr>
            </a:lvl3pPr>
            <a:lvl4pPr marL="1371600" indent="-346075">
              <a:buClr>
                <a:schemeClr val="bg2"/>
              </a:buClr>
              <a:buFont typeface="+mj-lt"/>
              <a:buAutoNum type="alphaLcParenR"/>
              <a:defRPr sz="1300">
                <a:solidFill>
                  <a:schemeClr val="tx1"/>
                </a:solidFill>
                <a:latin typeface="Arial" panose="020B0604020202020204" pitchFamily="34" charset="0"/>
                <a:cs typeface="Arial" panose="020B0604020202020204" pitchFamily="34" charset="0"/>
              </a:defRPr>
            </a:lvl4pPr>
            <a:lvl5pPr marL="1717675" indent="-350838">
              <a:buClr>
                <a:schemeClr val="bg2"/>
              </a:buClr>
              <a:buFont typeface="+mj-lt"/>
              <a:buAutoNum type="romanLcPeriod"/>
              <a:tabLst/>
              <a:defRPr sz="1300" baseline="0">
                <a:solidFill>
                  <a:schemeClr val="tx1"/>
                </a:solidFill>
                <a:latin typeface="Arial" panose="020B0604020202020204" pitchFamily="34" charset="0"/>
                <a:cs typeface="Arial" panose="020B0604020202020204" pitchFamily="34" charset="0"/>
              </a:defRPr>
            </a:lvl5pPr>
          </a:lstStyle>
          <a:p>
            <a:pPr lvl="0"/>
            <a:r>
              <a:rPr lang="en-US" dirty="0" smtClean="0"/>
              <a:t>Click to edit Master text styles</a:t>
            </a:r>
          </a:p>
          <a:p>
            <a:pPr lvl="1"/>
            <a:r>
              <a:rPr lang="en-US" dirty="0" err="1" smtClean="0"/>
              <a:t>SecondlLevel</a:t>
            </a:r>
            <a:endParaRPr lang="en-US" dirty="0" smtClean="0"/>
          </a:p>
          <a:p>
            <a:pPr lvl="2"/>
            <a:r>
              <a:rPr lang="en-US" dirty="0" smtClean="0"/>
              <a:t>Third level</a:t>
            </a:r>
          </a:p>
          <a:p>
            <a:pPr lvl="3"/>
            <a:r>
              <a:rPr lang="en-US" dirty="0" smtClean="0"/>
              <a:t>Forth level</a:t>
            </a:r>
          </a:p>
          <a:p>
            <a:pPr lvl="4"/>
            <a:r>
              <a:rPr lang="en-US" dirty="0" smtClean="0"/>
              <a:t>Fifth level</a:t>
            </a:r>
          </a:p>
          <a:p>
            <a:pPr lvl="4"/>
            <a:endParaRPr lang="en-US" dirty="0"/>
          </a:p>
        </p:txBody>
      </p:sp>
      <p:sp>
        <p:nvSpPr>
          <p:cNvPr id="11" name="Text Placeholder 8"/>
          <p:cNvSpPr>
            <a:spLocks noGrp="1"/>
          </p:cNvSpPr>
          <p:nvPr>
            <p:ph type="body" sz="quarter" idx="15" hasCustomPrompt="1"/>
          </p:nvPr>
        </p:nvSpPr>
        <p:spPr>
          <a:xfrm>
            <a:off x="3108960" y="961712"/>
            <a:ext cx="5120640" cy="182880"/>
          </a:xfrm>
          <a:prstGeom prst="rect">
            <a:avLst/>
          </a:prstGeom>
        </p:spPr>
        <p:txBody>
          <a:bodyPr>
            <a:noAutofit/>
          </a:bodyPr>
          <a:lstStyle>
            <a:lvl1pPr marL="0" indent="0">
              <a:buNone/>
              <a:defRPr sz="1050" b="0">
                <a:solidFill>
                  <a:schemeClr val="tx1"/>
                </a:solidFill>
                <a:latin typeface="Arial" panose="020B0604020202020204" pitchFamily="34" charset="0"/>
                <a:cs typeface="Arial" panose="020B0604020202020204" pitchFamily="34" charset="0"/>
              </a:defRPr>
            </a:lvl1pPr>
          </a:lstStyle>
          <a:p>
            <a:pPr lvl="0"/>
            <a:r>
              <a:rPr lang="en-US" dirty="0" smtClean="0"/>
              <a:t>Subtitle</a:t>
            </a:r>
            <a:endParaRPr lang="en-US" dirty="0"/>
          </a:p>
        </p:txBody>
      </p:sp>
      <p:pic>
        <p:nvPicPr>
          <p:cNvPr id="17" name="Picture 1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2640" y="2960435"/>
            <a:ext cx="2378388" cy="1026780"/>
          </a:xfrm>
          <a:prstGeom prst="rect">
            <a:avLst/>
          </a:prstGeom>
        </p:spPr>
      </p:pic>
    </p:spTree>
    <p:extLst>
      <p:ext uri="{BB962C8B-B14F-4D97-AF65-F5344CB8AC3E}">
        <p14:creationId xmlns:p14="http://schemas.microsoft.com/office/powerpoint/2010/main" val="35142863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after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wipe(down)">
                                      <p:cBhvr>
                                        <p:cTn id="7" dur="500"/>
                                        <p:tgtEl>
                                          <p:spTgt spid="9"/>
                                        </p:tgtEl>
                                      </p:cBhvr>
                                    </p:animEffect>
                                  </p:childTnLst>
                                </p:cTn>
                              </p:par>
                            </p:childTnLst>
                          </p:cTn>
                        </p:par>
                        <p:par>
                          <p:cTn id="8" fill="hold">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8"/>
                                        </p:tgtEl>
                                        <p:attrNameLst>
                                          <p:attrName>style.visibility</p:attrName>
                                        </p:attrNameLst>
                                      </p:cBhvr>
                                      <p:to>
                                        <p:strVal val="visible"/>
                                      </p:to>
                                    </p:set>
                                    <p:animEffect transition="in" filter="wipe(left)">
                                      <p:cBhvr>
                                        <p:cTn id="11" dur="500"/>
                                        <p:tgtEl>
                                          <p:spTgt spid="8"/>
                                        </p:tgtEl>
                                      </p:cBhvr>
                                    </p:animEffect>
                                  </p:childTnLst>
                                </p:cTn>
                              </p:par>
                            </p:childTnLst>
                          </p:cTn>
                        </p:par>
                        <p:par>
                          <p:cTn id="12" fill="hold">
                            <p:stCondLst>
                              <p:cond delay="1000"/>
                            </p:stCondLst>
                            <p:childTnLst>
                              <p:par>
                                <p:cTn id="13" presetID="22" presetClass="entr" presetSubtype="8" fill="hold" grpId="0" nodeType="afterEffect">
                                  <p:stCondLst>
                                    <p:cond delay="0"/>
                                  </p:stCondLst>
                                  <p:childTnLst>
                                    <p:set>
                                      <p:cBhvr>
                                        <p:cTn id="14" dur="1" fill="hold">
                                          <p:stCondLst>
                                            <p:cond delay="0"/>
                                          </p:stCondLst>
                                        </p:cTn>
                                        <p:tgtEl>
                                          <p:spTgt spid="11">
                                            <p:txEl>
                                              <p:pRg st="0" end="0"/>
                                            </p:txEl>
                                          </p:spTgt>
                                        </p:tgtEl>
                                        <p:attrNameLst>
                                          <p:attrName>style.visibility</p:attrName>
                                        </p:attrNameLst>
                                      </p:cBhvr>
                                      <p:to>
                                        <p:strVal val="visible"/>
                                      </p:to>
                                    </p:set>
                                    <p:animEffect transition="in" filter="wipe(left)">
                                      <p:cBhvr>
                                        <p:cTn id="15" dur="500"/>
                                        <p:tgtEl>
                                          <p:spTgt spid="11">
                                            <p:txEl>
                                              <p:pRg st="0" end="0"/>
                                            </p:txEl>
                                          </p:spTgt>
                                        </p:tgtEl>
                                      </p:cBhvr>
                                    </p:animEffect>
                                  </p:childTnLst>
                                </p:cTn>
                              </p:par>
                            </p:childTnLst>
                          </p:cTn>
                        </p:par>
                        <p:par>
                          <p:cTn id="16" fill="hold">
                            <p:stCondLst>
                              <p:cond delay="1500"/>
                            </p:stCondLst>
                            <p:childTnLst>
                              <p:par>
                                <p:cTn id="17" presetID="10" presetClass="entr" presetSubtype="0" fill="hold" grpId="0" nodeType="afterEffect">
                                  <p:stCondLst>
                                    <p:cond delay="0"/>
                                  </p:stCondLst>
                                  <p:childTnLst>
                                    <p:set>
                                      <p:cBhvr>
                                        <p:cTn id="18" dur="1" fill="hold">
                                          <p:stCondLst>
                                            <p:cond delay="0"/>
                                          </p:stCondLst>
                                        </p:cTn>
                                        <p:tgtEl>
                                          <p:spTgt spid="10"/>
                                        </p:tgtEl>
                                        <p:attrNameLst>
                                          <p:attrName>style.visibility</p:attrName>
                                        </p:attrNameLst>
                                      </p:cBhvr>
                                      <p:to>
                                        <p:strVal val="visible"/>
                                      </p:to>
                                    </p:set>
                                    <p:animEffect transition="in" filter="fade">
                                      <p:cBhvr>
                                        <p:cTn id="19"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animBg="1"/>
      <p:bldP spid="10" grpId="0">
        <p:tmplLst>
          <p:tmpl>
            <p:tnLst>
              <p:par>
                <p:cTn presetID="10" presetClass="entr" presetSubtype="0" fill="hold" nodeType="afterEffect">
                  <p:stCondLst>
                    <p:cond delay="0"/>
                  </p:stCondLst>
                  <p:childTnLst>
                    <p:set>
                      <p:cBhvr>
                        <p:cTn dur="1" fill="hold">
                          <p:stCondLst>
                            <p:cond delay="0"/>
                          </p:stCondLst>
                        </p:cTn>
                        <p:tgtEl>
                          <p:spTgt spid="10"/>
                        </p:tgtEl>
                        <p:attrNameLst>
                          <p:attrName>style.visibility</p:attrName>
                        </p:attrNameLst>
                      </p:cBhvr>
                      <p:to>
                        <p:strVal val="visible"/>
                      </p:to>
                    </p:set>
                    <p:animEffect transition="in" filter="fade">
                      <p:cBhvr>
                        <p:cTn dur="500"/>
                        <p:tgtEl>
                          <p:spTgt spid="10"/>
                        </p:tgtEl>
                      </p:cBhvr>
                    </p:animEffect>
                  </p:childTnLst>
                </p:cTn>
              </p:par>
            </p:tnLst>
          </p:tmpl>
        </p:tmplLst>
      </p:bldP>
      <p:bldP spid="11" grpId="0" build="p">
        <p:tmplLst>
          <p:tmpl lvl="1">
            <p:tnLst>
              <p:par>
                <p:cTn presetID="22" presetClass="entr" presetSubtype="8" fill="hold" nodeType="afterEffect">
                  <p:stCondLst>
                    <p:cond delay="0"/>
                  </p:stCondLst>
                  <p:childTnLst>
                    <p:set>
                      <p:cBhvr>
                        <p:cTn dur="1" fill="hold">
                          <p:stCondLst>
                            <p:cond delay="0"/>
                          </p:stCondLst>
                        </p:cTn>
                        <p:tgtEl>
                          <p:spTgt spid="11"/>
                        </p:tgtEl>
                        <p:attrNameLst>
                          <p:attrName>style.visibility</p:attrName>
                        </p:attrNameLst>
                      </p:cBhvr>
                      <p:to>
                        <p:strVal val="visible"/>
                      </p:to>
                    </p:set>
                    <p:animEffect transition="in" filter="wipe(left)">
                      <p:cBhvr>
                        <p:cTn dur="500"/>
                        <p:tgtEl>
                          <p:spTgt spid="11"/>
                        </p:tgtEl>
                      </p:cBhvr>
                    </p:animEffect>
                  </p:childTnLst>
                </p:cTn>
              </p:par>
            </p:tnLst>
          </p:tmpl>
        </p:tmplLst>
      </p:bldP>
    </p:bld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1_Section Header">
    <p:spTree>
      <p:nvGrpSpPr>
        <p:cNvPr id="1" name=""/>
        <p:cNvGrpSpPr/>
        <p:nvPr/>
      </p:nvGrpSpPr>
      <p:grpSpPr>
        <a:xfrm>
          <a:off x="0" y="0"/>
          <a:ext cx="0" cy="0"/>
          <a:chOff x="0" y="0"/>
          <a:chExt cx="0" cy="0"/>
        </a:xfrm>
      </p:grpSpPr>
      <p:sp>
        <p:nvSpPr>
          <p:cNvPr id="15" name="Rectangle 14"/>
          <p:cNvSpPr/>
          <p:nvPr userDrawn="1"/>
        </p:nvSpPr>
        <p:spPr>
          <a:xfrm>
            <a:off x="2284148" y="0"/>
            <a:ext cx="6859851" cy="685800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 name="Rectangle 6"/>
          <p:cNvSpPr/>
          <p:nvPr userDrawn="1"/>
        </p:nvSpPr>
        <p:spPr>
          <a:xfrm>
            <a:off x="0" y="0"/>
            <a:ext cx="2281805" cy="6858000"/>
          </a:xfrm>
          <a:prstGeom prst="rect">
            <a:avLst/>
          </a:prstGeom>
          <a:solidFill>
            <a:schemeClr val="tx2">
              <a:alpha val="8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 name="Title Placeholder 1"/>
          <p:cNvSpPr>
            <a:spLocks noGrp="1"/>
          </p:cNvSpPr>
          <p:nvPr>
            <p:ph type="title"/>
          </p:nvPr>
        </p:nvSpPr>
        <p:spPr>
          <a:xfrm>
            <a:off x="3108960" y="411480"/>
            <a:ext cx="5120640" cy="548640"/>
          </a:xfrm>
          <a:prstGeom prst="rect">
            <a:avLst/>
          </a:prstGeom>
        </p:spPr>
        <p:txBody>
          <a:bodyPr vert="horz" lIns="91440" tIns="45720" rIns="91440" bIns="45720" rtlCol="0" anchor="b" anchorCtr="0">
            <a:noAutofit/>
          </a:bodyPr>
          <a:lstStyle>
            <a:lvl1pPr>
              <a:defRPr>
                <a:solidFill>
                  <a:schemeClr val="tx2"/>
                </a:solidFill>
              </a:defRPr>
            </a:lvl1pPr>
          </a:lstStyle>
          <a:p>
            <a:r>
              <a:rPr lang="en-US" dirty="0" smtClean="0"/>
              <a:t>Click to edit Master title style</a:t>
            </a:r>
            <a:endParaRPr lang="en-US" dirty="0"/>
          </a:p>
        </p:txBody>
      </p:sp>
      <p:sp>
        <p:nvSpPr>
          <p:cNvPr id="9" name="Rectangle"/>
          <p:cNvSpPr/>
          <p:nvPr userDrawn="1"/>
        </p:nvSpPr>
        <p:spPr>
          <a:xfrm>
            <a:off x="2926080" y="411480"/>
            <a:ext cx="91440" cy="822960"/>
          </a:xfrm>
          <a:prstGeom prst="rect">
            <a:avLst/>
          </a:prstGeom>
          <a:solidFill>
            <a:schemeClr val="accent1"/>
          </a:solidFill>
          <a:ln w="12700">
            <a:miter lim="400000"/>
          </a:ln>
        </p:spPr>
        <p:txBody>
          <a:bodyPr lIns="71437" tIns="71437" rIns="71437" bIns="71437" anchor="ctr"/>
          <a:lstStyle/>
          <a:p>
            <a:pPr>
              <a:defRPr sz="3000" b="0">
                <a:solidFill>
                  <a:srgbClr val="FFFFFF"/>
                </a:solidFill>
                <a:latin typeface="+mj-lt"/>
                <a:ea typeface="+mj-ea"/>
                <a:cs typeface="+mj-cs"/>
                <a:sym typeface="Helvetica Neue Medium"/>
              </a:defRPr>
            </a:pPr>
            <a:endParaRPr/>
          </a:p>
        </p:txBody>
      </p:sp>
      <p:sp>
        <p:nvSpPr>
          <p:cNvPr id="10" name="Text Placeholder 3"/>
          <p:cNvSpPr>
            <a:spLocks noGrp="1"/>
          </p:cNvSpPr>
          <p:nvPr>
            <p:ph type="body" sz="quarter" idx="14" hasCustomPrompt="1"/>
          </p:nvPr>
        </p:nvSpPr>
        <p:spPr>
          <a:xfrm>
            <a:off x="3108960" y="1554480"/>
            <a:ext cx="5212080" cy="4424722"/>
          </a:xfrm>
        </p:spPr>
        <p:txBody>
          <a:bodyPr/>
          <a:lstStyle>
            <a:lvl1pPr marL="346075" indent="-346075">
              <a:buClr>
                <a:schemeClr val="tx2"/>
              </a:buClr>
              <a:buFont typeface="+mj-lt"/>
              <a:buAutoNum type="romanUcPeriod"/>
              <a:defRPr>
                <a:solidFill>
                  <a:schemeClr val="tx1"/>
                </a:solidFill>
              </a:defRPr>
            </a:lvl1pPr>
            <a:lvl2pPr marL="685800" indent="-346075">
              <a:buClr>
                <a:schemeClr val="tx2"/>
              </a:buClr>
              <a:buFont typeface="+mj-lt"/>
              <a:buAutoNum type="alphaUcPeriod"/>
              <a:defRPr sz="1400">
                <a:solidFill>
                  <a:schemeClr val="tx1"/>
                </a:solidFill>
                <a:latin typeface="Arial" panose="020B0604020202020204" pitchFamily="34" charset="0"/>
                <a:cs typeface="Arial" panose="020B0604020202020204" pitchFamily="34" charset="0"/>
              </a:defRPr>
            </a:lvl2pPr>
            <a:lvl3pPr marL="1031875" indent="-350838">
              <a:buClr>
                <a:schemeClr val="tx2"/>
              </a:buClr>
              <a:buFont typeface="+mj-lt"/>
              <a:buAutoNum type="arabicPeriod"/>
              <a:defRPr sz="1300">
                <a:solidFill>
                  <a:schemeClr val="tx1"/>
                </a:solidFill>
                <a:latin typeface="Arial" panose="020B0604020202020204" pitchFamily="34" charset="0"/>
                <a:cs typeface="Arial" panose="020B0604020202020204" pitchFamily="34" charset="0"/>
              </a:defRPr>
            </a:lvl3pPr>
            <a:lvl4pPr marL="1371600" indent="-346075">
              <a:buClr>
                <a:schemeClr val="tx2"/>
              </a:buClr>
              <a:buFont typeface="+mj-lt"/>
              <a:buAutoNum type="alphaLcParenR"/>
              <a:defRPr sz="1300">
                <a:solidFill>
                  <a:schemeClr val="tx1"/>
                </a:solidFill>
                <a:latin typeface="Arial" panose="020B0604020202020204" pitchFamily="34" charset="0"/>
                <a:cs typeface="Arial" panose="020B0604020202020204" pitchFamily="34" charset="0"/>
              </a:defRPr>
            </a:lvl4pPr>
            <a:lvl5pPr marL="1717675" indent="-350838">
              <a:buClr>
                <a:schemeClr val="tx2"/>
              </a:buClr>
              <a:buFont typeface="+mj-lt"/>
              <a:buAutoNum type="romanLcPeriod"/>
              <a:tabLst/>
              <a:defRPr sz="1300" baseline="0">
                <a:solidFill>
                  <a:schemeClr val="tx1"/>
                </a:solidFill>
                <a:latin typeface="Arial" panose="020B0604020202020204" pitchFamily="34" charset="0"/>
                <a:cs typeface="Arial" panose="020B0604020202020204" pitchFamily="34" charset="0"/>
              </a:defRPr>
            </a:lvl5pPr>
          </a:lstStyle>
          <a:p>
            <a:pPr lvl="0"/>
            <a:r>
              <a:rPr lang="en-US" dirty="0" smtClean="0"/>
              <a:t>Click to edit Master text styles</a:t>
            </a:r>
          </a:p>
          <a:p>
            <a:pPr lvl="1"/>
            <a:r>
              <a:rPr lang="en-US" dirty="0" err="1" smtClean="0"/>
              <a:t>SecondlLevel</a:t>
            </a:r>
            <a:endParaRPr lang="en-US" dirty="0" smtClean="0"/>
          </a:p>
          <a:p>
            <a:pPr lvl="2"/>
            <a:r>
              <a:rPr lang="en-US" dirty="0" smtClean="0"/>
              <a:t>Third level</a:t>
            </a:r>
          </a:p>
          <a:p>
            <a:pPr lvl="3"/>
            <a:r>
              <a:rPr lang="en-US" dirty="0" smtClean="0"/>
              <a:t>Forth level</a:t>
            </a:r>
          </a:p>
          <a:p>
            <a:pPr lvl="4"/>
            <a:r>
              <a:rPr lang="en-US" dirty="0" smtClean="0"/>
              <a:t>Fifth level</a:t>
            </a:r>
          </a:p>
          <a:p>
            <a:pPr lvl="4"/>
            <a:endParaRPr lang="en-US" dirty="0"/>
          </a:p>
        </p:txBody>
      </p:sp>
      <p:sp>
        <p:nvSpPr>
          <p:cNvPr id="11" name="Text Placeholder 8"/>
          <p:cNvSpPr>
            <a:spLocks noGrp="1"/>
          </p:cNvSpPr>
          <p:nvPr>
            <p:ph type="body" sz="quarter" idx="15" hasCustomPrompt="1"/>
          </p:nvPr>
        </p:nvSpPr>
        <p:spPr>
          <a:xfrm>
            <a:off x="3108960" y="961712"/>
            <a:ext cx="5120640" cy="182880"/>
          </a:xfrm>
          <a:prstGeom prst="rect">
            <a:avLst/>
          </a:prstGeom>
        </p:spPr>
        <p:txBody>
          <a:bodyPr>
            <a:noAutofit/>
          </a:bodyPr>
          <a:lstStyle>
            <a:lvl1pPr marL="0" indent="0">
              <a:buNone/>
              <a:defRPr sz="1050" b="0">
                <a:solidFill>
                  <a:schemeClr val="tx1"/>
                </a:solidFill>
                <a:latin typeface="Arial" panose="020B0604020202020204" pitchFamily="34" charset="0"/>
                <a:cs typeface="Arial" panose="020B0604020202020204" pitchFamily="34" charset="0"/>
              </a:defRPr>
            </a:lvl1pPr>
          </a:lstStyle>
          <a:p>
            <a:pPr lvl="0"/>
            <a:r>
              <a:rPr lang="en-US" dirty="0" smtClean="0"/>
              <a:t>Subtitle</a:t>
            </a:r>
            <a:endParaRPr lang="en-US" dirty="0"/>
          </a:p>
        </p:txBody>
      </p:sp>
      <p:pic>
        <p:nvPicPr>
          <p:cNvPr id="16" name="Picture 15"/>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2640" y="2960435"/>
            <a:ext cx="2378388" cy="1026780"/>
          </a:xfrm>
          <a:prstGeom prst="rect">
            <a:avLst/>
          </a:prstGeom>
        </p:spPr>
      </p:pic>
    </p:spTree>
    <p:extLst>
      <p:ext uri="{BB962C8B-B14F-4D97-AF65-F5344CB8AC3E}">
        <p14:creationId xmlns:p14="http://schemas.microsoft.com/office/powerpoint/2010/main" val="21097707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after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wipe(down)">
                                      <p:cBhvr>
                                        <p:cTn id="7" dur="500"/>
                                        <p:tgtEl>
                                          <p:spTgt spid="9"/>
                                        </p:tgtEl>
                                      </p:cBhvr>
                                    </p:animEffect>
                                  </p:childTnLst>
                                </p:cTn>
                              </p:par>
                            </p:childTnLst>
                          </p:cTn>
                        </p:par>
                        <p:par>
                          <p:cTn id="8" fill="hold">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8"/>
                                        </p:tgtEl>
                                        <p:attrNameLst>
                                          <p:attrName>style.visibility</p:attrName>
                                        </p:attrNameLst>
                                      </p:cBhvr>
                                      <p:to>
                                        <p:strVal val="visible"/>
                                      </p:to>
                                    </p:set>
                                    <p:animEffect transition="in" filter="wipe(left)">
                                      <p:cBhvr>
                                        <p:cTn id="11" dur="500"/>
                                        <p:tgtEl>
                                          <p:spTgt spid="8"/>
                                        </p:tgtEl>
                                      </p:cBhvr>
                                    </p:animEffect>
                                  </p:childTnLst>
                                </p:cTn>
                              </p:par>
                            </p:childTnLst>
                          </p:cTn>
                        </p:par>
                        <p:par>
                          <p:cTn id="12" fill="hold">
                            <p:stCondLst>
                              <p:cond delay="1000"/>
                            </p:stCondLst>
                            <p:childTnLst>
                              <p:par>
                                <p:cTn id="13" presetID="22" presetClass="entr" presetSubtype="8" fill="hold" grpId="0" nodeType="afterEffect">
                                  <p:stCondLst>
                                    <p:cond delay="0"/>
                                  </p:stCondLst>
                                  <p:childTnLst>
                                    <p:set>
                                      <p:cBhvr>
                                        <p:cTn id="14" dur="1" fill="hold">
                                          <p:stCondLst>
                                            <p:cond delay="0"/>
                                          </p:stCondLst>
                                        </p:cTn>
                                        <p:tgtEl>
                                          <p:spTgt spid="11">
                                            <p:txEl>
                                              <p:pRg st="0" end="0"/>
                                            </p:txEl>
                                          </p:spTgt>
                                        </p:tgtEl>
                                        <p:attrNameLst>
                                          <p:attrName>style.visibility</p:attrName>
                                        </p:attrNameLst>
                                      </p:cBhvr>
                                      <p:to>
                                        <p:strVal val="visible"/>
                                      </p:to>
                                    </p:set>
                                    <p:animEffect transition="in" filter="wipe(left)">
                                      <p:cBhvr>
                                        <p:cTn id="15" dur="500"/>
                                        <p:tgtEl>
                                          <p:spTgt spid="11">
                                            <p:txEl>
                                              <p:pRg st="0" end="0"/>
                                            </p:txEl>
                                          </p:spTgt>
                                        </p:tgtEl>
                                      </p:cBhvr>
                                    </p:animEffect>
                                  </p:childTnLst>
                                </p:cTn>
                              </p:par>
                            </p:childTnLst>
                          </p:cTn>
                        </p:par>
                        <p:par>
                          <p:cTn id="16" fill="hold">
                            <p:stCondLst>
                              <p:cond delay="1500"/>
                            </p:stCondLst>
                            <p:childTnLst>
                              <p:par>
                                <p:cTn id="17" presetID="10" presetClass="entr" presetSubtype="0" fill="hold" grpId="0" nodeType="afterEffect">
                                  <p:stCondLst>
                                    <p:cond delay="0"/>
                                  </p:stCondLst>
                                  <p:childTnLst>
                                    <p:set>
                                      <p:cBhvr>
                                        <p:cTn id="18" dur="1" fill="hold">
                                          <p:stCondLst>
                                            <p:cond delay="0"/>
                                          </p:stCondLst>
                                        </p:cTn>
                                        <p:tgtEl>
                                          <p:spTgt spid="10"/>
                                        </p:tgtEl>
                                        <p:attrNameLst>
                                          <p:attrName>style.visibility</p:attrName>
                                        </p:attrNameLst>
                                      </p:cBhvr>
                                      <p:to>
                                        <p:strVal val="visible"/>
                                      </p:to>
                                    </p:set>
                                    <p:animEffect transition="in" filter="fade">
                                      <p:cBhvr>
                                        <p:cTn id="19"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animBg="1"/>
      <p:bldP spid="10" grpId="0">
        <p:tmplLst>
          <p:tmpl>
            <p:tnLst>
              <p:par>
                <p:cTn presetID="10" presetClass="entr" presetSubtype="0" fill="hold" nodeType="afterEffect">
                  <p:stCondLst>
                    <p:cond delay="0"/>
                  </p:stCondLst>
                  <p:childTnLst>
                    <p:set>
                      <p:cBhvr>
                        <p:cTn dur="1" fill="hold">
                          <p:stCondLst>
                            <p:cond delay="0"/>
                          </p:stCondLst>
                        </p:cTn>
                        <p:tgtEl>
                          <p:spTgt spid="10"/>
                        </p:tgtEl>
                        <p:attrNameLst>
                          <p:attrName>style.visibility</p:attrName>
                        </p:attrNameLst>
                      </p:cBhvr>
                      <p:to>
                        <p:strVal val="visible"/>
                      </p:to>
                    </p:set>
                    <p:animEffect transition="in" filter="fade">
                      <p:cBhvr>
                        <p:cTn dur="500"/>
                        <p:tgtEl>
                          <p:spTgt spid="10"/>
                        </p:tgtEl>
                      </p:cBhvr>
                    </p:animEffect>
                  </p:childTnLst>
                </p:cTn>
              </p:par>
            </p:tnLst>
          </p:tmpl>
        </p:tmplLst>
      </p:bldP>
      <p:bldP spid="11" grpId="0" build="p">
        <p:tmplLst>
          <p:tmpl lvl="1">
            <p:tnLst>
              <p:par>
                <p:cTn presetID="22" presetClass="entr" presetSubtype="8" fill="hold" nodeType="afterEffect">
                  <p:stCondLst>
                    <p:cond delay="0"/>
                  </p:stCondLst>
                  <p:childTnLst>
                    <p:set>
                      <p:cBhvr>
                        <p:cTn dur="1" fill="hold">
                          <p:stCondLst>
                            <p:cond delay="0"/>
                          </p:stCondLst>
                        </p:cTn>
                        <p:tgtEl>
                          <p:spTgt spid="11"/>
                        </p:tgtEl>
                        <p:attrNameLst>
                          <p:attrName>style.visibility</p:attrName>
                        </p:attrNameLst>
                      </p:cBhvr>
                      <p:to>
                        <p:strVal val="visible"/>
                      </p:to>
                    </p:set>
                    <p:animEffect transition="in" filter="wipe(left)">
                      <p:cBhvr>
                        <p:cTn dur="500"/>
                        <p:tgtEl>
                          <p:spTgt spid="11"/>
                        </p:tgtEl>
                      </p:cBhvr>
                    </p:animEffect>
                  </p:childTnLst>
                </p:cTn>
              </p:par>
            </p:tnLst>
          </p:tmpl>
        </p:tmplLst>
      </p:bldP>
    </p:bld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userDrawn="1">
  <p:cSld name="2_Section Header">
    <p:spTree>
      <p:nvGrpSpPr>
        <p:cNvPr id="1" name=""/>
        <p:cNvGrpSpPr/>
        <p:nvPr/>
      </p:nvGrpSpPr>
      <p:grpSpPr>
        <a:xfrm>
          <a:off x="0" y="0"/>
          <a:ext cx="0" cy="0"/>
          <a:chOff x="0" y="0"/>
          <a:chExt cx="0" cy="0"/>
        </a:xfrm>
      </p:grpSpPr>
      <p:sp>
        <p:nvSpPr>
          <p:cNvPr id="15" name="Rectangle 14"/>
          <p:cNvSpPr/>
          <p:nvPr userDrawn="1"/>
        </p:nvSpPr>
        <p:spPr>
          <a:xfrm>
            <a:off x="2284148" y="0"/>
            <a:ext cx="6859851" cy="685800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 name="Rectangle 6"/>
          <p:cNvSpPr/>
          <p:nvPr userDrawn="1"/>
        </p:nvSpPr>
        <p:spPr>
          <a:xfrm>
            <a:off x="0" y="0"/>
            <a:ext cx="2281805" cy="6858000"/>
          </a:xfrm>
          <a:prstGeom prst="rect">
            <a:avLst/>
          </a:prstGeom>
          <a:solidFill>
            <a:schemeClr val="accent2">
              <a:alpha val="8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 name="Title Placeholder 1"/>
          <p:cNvSpPr>
            <a:spLocks noGrp="1"/>
          </p:cNvSpPr>
          <p:nvPr>
            <p:ph type="title"/>
          </p:nvPr>
        </p:nvSpPr>
        <p:spPr>
          <a:xfrm>
            <a:off x="3108960" y="411480"/>
            <a:ext cx="5120640" cy="548640"/>
          </a:xfrm>
          <a:prstGeom prst="rect">
            <a:avLst/>
          </a:prstGeom>
        </p:spPr>
        <p:txBody>
          <a:bodyPr vert="horz" lIns="91440" tIns="45720" rIns="91440" bIns="45720" rtlCol="0" anchor="b" anchorCtr="0">
            <a:noAutofit/>
          </a:bodyPr>
          <a:lstStyle>
            <a:lvl1pPr>
              <a:defRPr>
                <a:solidFill>
                  <a:schemeClr val="accent2"/>
                </a:solidFill>
              </a:defRPr>
            </a:lvl1pPr>
          </a:lstStyle>
          <a:p>
            <a:r>
              <a:rPr lang="en-US" dirty="0" smtClean="0"/>
              <a:t>Click to edit Master title style</a:t>
            </a:r>
            <a:endParaRPr lang="en-US" dirty="0"/>
          </a:p>
        </p:txBody>
      </p:sp>
      <p:sp>
        <p:nvSpPr>
          <p:cNvPr id="9" name="Rectangle"/>
          <p:cNvSpPr/>
          <p:nvPr userDrawn="1"/>
        </p:nvSpPr>
        <p:spPr>
          <a:xfrm>
            <a:off x="2926080" y="411480"/>
            <a:ext cx="91440" cy="822960"/>
          </a:xfrm>
          <a:prstGeom prst="rect">
            <a:avLst/>
          </a:prstGeom>
          <a:solidFill>
            <a:schemeClr val="tx2"/>
          </a:solidFill>
          <a:ln w="12700">
            <a:miter lim="400000"/>
          </a:ln>
        </p:spPr>
        <p:txBody>
          <a:bodyPr lIns="71437" tIns="71437" rIns="71437" bIns="71437" anchor="ctr"/>
          <a:lstStyle/>
          <a:p>
            <a:pPr>
              <a:defRPr sz="3000" b="0">
                <a:solidFill>
                  <a:srgbClr val="FFFFFF"/>
                </a:solidFill>
                <a:latin typeface="+mj-lt"/>
                <a:ea typeface="+mj-ea"/>
                <a:cs typeface="+mj-cs"/>
                <a:sym typeface="Helvetica Neue Medium"/>
              </a:defRPr>
            </a:pPr>
            <a:endParaRPr/>
          </a:p>
        </p:txBody>
      </p:sp>
      <p:sp>
        <p:nvSpPr>
          <p:cNvPr id="10" name="Text Placeholder 3"/>
          <p:cNvSpPr>
            <a:spLocks noGrp="1"/>
          </p:cNvSpPr>
          <p:nvPr>
            <p:ph type="body" sz="quarter" idx="14" hasCustomPrompt="1"/>
          </p:nvPr>
        </p:nvSpPr>
        <p:spPr>
          <a:xfrm>
            <a:off x="3108960" y="1554479"/>
            <a:ext cx="5212080" cy="4424723"/>
          </a:xfrm>
        </p:spPr>
        <p:txBody>
          <a:bodyPr/>
          <a:lstStyle>
            <a:lvl1pPr marL="346075" indent="-346075">
              <a:buClr>
                <a:schemeClr val="accent2"/>
              </a:buClr>
              <a:buFont typeface="+mj-lt"/>
              <a:buAutoNum type="romanUcPeriod"/>
              <a:defRPr>
                <a:solidFill>
                  <a:schemeClr val="tx1"/>
                </a:solidFill>
              </a:defRPr>
            </a:lvl1pPr>
            <a:lvl2pPr marL="685800" indent="-346075">
              <a:buClr>
                <a:schemeClr val="accent2"/>
              </a:buClr>
              <a:buFont typeface="+mj-lt"/>
              <a:buAutoNum type="alphaUcPeriod"/>
              <a:defRPr sz="1400">
                <a:solidFill>
                  <a:schemeClr val="tx1"/>
                </a:solidFill>
                <a:latin typeface="Arial" panose="020B0604020202020204" pitchFamily="34" charset="0"/>
                <a:cs typeface="Arial" panose="020B0604020202020204" pitchFamily="34" charset="0"/>
              </a:defRPr>
            </a:lvl2pPr>
            <a:lvl3pPr marL="1031875" indent="-350838">
              <a:buClr>
                <a:schemeClr val="accent2"/>
              </a:buClr>
              <a:buFont typeface="+mj-lt"/>
              <a:buAutoNum type="arabicPeriod"/>
              <a:defRPr sz="1300">
                <a:solidFill>
                  <a:schemeClr val="tx1"/>
                </a:solidFill>
                <a:latin typeface="Arial" panose="020B0604020202020204" pitchFamily="34" charset="0"/>
                <a:cs typeface="Arial" panose="020B0604020202020204" pitchFamily="34" charset="0"/>
              </a:defRPr>
            </a:lvl3pPr>
            <a:lvl4pPr marL="1371600" indent="-346075">
              <a:buClr>
                <a:schemeClr val="accent2"/>
              </a:buClr>
              <a:buFont typeface="+mj-lt"/>
              <a:buAutoNum type="alphaLcParenR"/>
              <a:defRPr sz="1300">
                <a:solidFill>
                  <a:schemeClr val="tx1"/>
                </a:solidFill>
                <a:latin typeface="Arial" panose="020B0604020202020204" pitchFamily="34" charset="0"/>
                <a:cs typeface="Arial" panose="020B0604020202020204" pitchFamily="34" charset="0"/>
              </a:defRPr>
            </a:lvl4pPr>
            <a:lvl5pPr marL="1717675" indent="-350838">
              <a:buClr>
                <a:schemeClr val="accent2"/>
              </a:buClr>
              <a:buFont typeface="+mj-lt"/>
              <a:buAutoNum type="romanLcPeriod"/>
              <a:tabLst/>
              <a:defRPr sz="1300" baseline="0">
                <a:solidFill>
                  <a:schemeClr val="tx1"/>
                </a:solidFill>
                <a:latin typeface="Arial" panose="020B0604020202020204" pitchFamily="34" charset="0"/>
                <a:cs typeface="Arial" panose="020B0604020202020204" pitchFamily="34" charset="0"/>
              </a:defRPr>
            </a:lvl5pPr>
          </a:lstStyle>
          <a:p>
            <a:pPr lvl="0"/>
            <a:r>
              <a:rPr lang="en-US" dirty="0" smtClean="0"/>
              <a:t>Click to edit Master text styles</a:t>
            </a:r>
          </a:p>
          <a:p>
            <a:pPr lvl="1"/>
            <a:r>
              <a:rPr lang="en-US" dirty="0" err="1" smtClean="0"/>
              <a:t>SecondlLevel</a:t>
            </a:r>
            <a:endParaRPr lang="en-US" dirty="0" smtClean="0"/>
          </a:p>
          <a:p>
            <a:pPr lvl="2"/>
            <a:r>
              <a:rPr lang="en-US" dirty="0" smtClean="0"/>
              <a:t>Third level</a:t>
            </a:r>
          </a:p>
          <a:p>
            <a:pPr lvl="3"/>
            <a:r>
              <a:rPr lang="en-US" dirty="0" smtClean="0"/>
              <a:t>Forth level</a:t>
            </a:r>
          </a:p>
          <a:p>
            <a:pPr lvl="4"/>
            <a:r>
              <a:rPr lang="en-US" dirty="0" smtClean="0"/>
              <a:t>Fifth level</a:t>
            </a:r>
          </a:p>
          <a:p>
            <a:pPr lvl="4"/>
            <a:endParaRPr lang="en-US" dirty="0"/>
          </a:p>
        </p:txBody>
      </p:sp>
      <p:sp>
        <p:nvSpPr>
          <p:cNvPr id="11" name="Text Placeholder 8"/>
          <p:cNvSpPr>
            <a:spLocks noGrp="1"/>
          </p:cNvSpPr>
          <p:nvPr>
            <p:ph type="body" sz="quarter" idx="15" hasCustomPrompt="1"/>
          </p:nvPr>
        </p:nvSpPr>
        <p:spPr>
          <a:xfrm>
            <a:off x="3108960" y="961712"/>
            <a:ext cx="5120640" cy="182880"/>
          </a:xfrm>
          <a:prstGeom prst="rect">
            <a:avLst/>
          </a:prstGeom>
        </p:spPr>
        <p:txBody>
          <a:bodyPr>
            <a:noAutofit/>
          </a:bodyPr>
          <a:lstStyle>
            <a:lvl1pPr marL="0" indent="0">
              <a:buNone/>
              <a:defRPr sz="1050" b="0">
                <a:solidFill>
                  <a:schemeClr val="tx1"/>
                </a:solidFill>
                <a:latin typeface="Arial" panose="020B0604020202020204" pitchFamily="34" charset="0"/>
                <a:cs typeface="Arial" panose="020B0604020202020204" pitchFamily="34" charset="0"/>
              </a:defRPr>
            </a:lvl1pPr>
          </a:lstStyle>
          <a:p>
            <a:pPr lvl="0"/>
            <a:r>
              <a:rPr lang="en-US" dirty="0" smtClean="0"/>
              <a:t>Subtitle</a:t>
            </a:r>
            <a:endParaRPr lang="en-US" dirty="0"/>
          </a:p>
        </p:txBody>
      </p:sp>
      <p:pic>
        <p:nvPicPr>
          <p:cNvPr id="19" name="Picture 1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2640" y="2960434"/>
            <a:ext cx="2378388" cy="1026781"/>
          </a:xfrm>
          <a:prstGeom prst="rect">
            <a:avLst/>
          </a:prstGeom>
        </p:spPr>
      </p:pic>
    </p:spTree>
    <p:extLst>
      <p:ext uri="{BB962C8B-B14F-4D97-AF65-F5344CB8AC3E}">
        <p14:creationId xmlns:p14="http://schemas.microsoft.com/office/powerpoint/2010/main" val="36440956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after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wipe(down)">
                                      <p:cBhvr>
                                        <p:cTn id="7" dur="500"/>
                                        <p:tgtEl>
                                          <p:spTgt spid="9"/>
                                        </p:tgtEl>
                                      </p:cBhvr>
                                    </p:animEffect>
                                  </p:childTnLst>
                                </p:cTn>
                              </p:par>
                            </p:childTnLst>
                          </p:cTn>
                        </p:par>
                        <p:par>
                          <p:cTn id="8" fill="hold">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8"/>
                                        </p:tgtEl>
                                        <p:attrNameLst>
                                          <p:attrName>style.visibility</p:attrName>
                                        </p:attrNameLst>
                                      </p:cBhvr>
                                      <p:to>
                                        <p:strVal val="visible"/>
                                      </p:to>
                                    </p:set>
                                    <p:animEffect transition="in" filter="wipe(left)">
                                      <p:cBhvr>
                                        <p:cTn id="11" dur="500"/>
                                        <p:tgtEl>
                                          <p:spTgt spid="8"/>
                                        </p:tgtEl>
                                      </p:cBhvr>
                                    </p:animEffect>
                                  </p:childTnLst>
                                </p:cTn>
                              </p:par>
                            </p:childTnLst>
                          </p:cTn>
                        </p:par>
                        <p:par>
                          <p:cTn id="12" fill="hold">
                            <p:stCondLst>
                              <p:cond delay="1000"/>
                            </p:stCondLst>
                            <p:childTnLst>
                              <p:par>
                                <p:cTn id="13" presetID="22" presetClass="entr" presetSubtype="8" fill="hold" grpId="0" nodeType="afterEffect">
                                  <p:stCondLst>
                                    <p:cond delay="0"/>
                                  </p:stCondLst>
                                  <p:childTnLst>
                                    <p:set>
                                      <p:cBhvr>
                                        <p:cTn id="14" dur="1" fill="hold">
                                          <p:stCondLst>
                                            <p:cond delay="0"/>
                                          </p:stCondLst>
                                        </p:cTn>
                                        <p:tgtEl>
                                          <p:spTgt spid="11">
                                            <p:txEl>
                                              <p:pRg st="0" end="0"/>
                                            </p:txEl>
                                          </p:spTgt>
                                        </p:tgtEl>
                                        <p:attrNameLst>
                                          <p:attrName>style.visibility</p:attrName>
                                        </p:attrNameLst>
                                      </p:cBhvr>
                                      <p:to>
                                        <p:strVal val="visible"/>
                                      </p:to>
                                    </p:set>
                                    <p:animEffect transition="in" filter="wipe(left)">
                                      <p:cBhvr>
                                        <p:cTn id="15" dur="500"/>
                                        <p:tgtEl>
                                          <p:spTgt spid="11">
                                            <p:txEl>
                                              <p:pRg st="0" end="0"/>
                                            </p:txEl>
                                          </p:spTgt>
                                        </p:tgtEl>
                                      </p:cBhvr>
                                    </p:animEffect>
                                  </p:childTnLst>
                                </p:cTn>
                              </p:par>
                            </p:childTnLst>
                          </p:cTn>
                        </p:par>
                        <p:par>
                          <p:cTn id="16" fill="hold">
                            <p:stCondLst>
                              <p:cond delay="1500"/>
                            </p:stCondLst>
                            <p:childTnLst>
                              <p:par>
                                <p:cTn id="17" presetID="10" presetClass="entr" presetSubtype="0" fill="hold" grpId="0" nodeType="afterEffect">
                                  <p:stCondLst>
                                    <p:cond delay="0"/>
                                  </p:stCondLst>
                                  <p:childTnLst>
                                    <p:set>
                                      <p:cBhvr>
                                        <p:cTn id="18" dur="1" fill="hold">
                                          <p:stCondLst>
                                            <p:cond delay="0"/>
                                          </p:stCondLst>
                                        </p:cTn>
                                        <p:tgtEl>
                                          <p:spTgt spid="10"/>
                                        </p:tgtEl>
                                        <p:attrNameLst>
                                          <p:attrName>style.visibility</p:attrName>
                                        </p:attrNameLst>
                                      </p:cBhvr>
                                      <p:to>
                                        <p:strVal val="visible"/>
                                      </p:to>
                                    </p:set>
                                    <p:animEffect transition="in" filter="fade">
                                      <p:cBhvr>
                                        <p:cTn id="19"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animBg="1"/>
      <p:bldP spid="10" grpId="0">
        <p:tmplLst>
          <p:tmpl>
            <p:tnLst>
              <p:par>
                <p:cTn presetID="10" presetClass="entr" presetSubtype="0" fill="hold" nodeType="afterEffect">
                  <p:stCondLst>
                    <p:cond delay="0"/>
                  </p:stCondLst>
                  <p:childTnLst>
                    <p:set>
                      <p:cBhvr>
                        <p:cTn dur="1" fill="hold">
                          <p:stCondLst>
                            <p:cond delay="0"/>
                          </p:stCondLst>
                        </p:cTn>
                        <p:tgtEl>
                          <p:spTgt spid="10"/>
                        </p:tgtEl>
                        <p:attrNameLst>
                          <p:attrName>style.visibility</p:attrName>
                        </p:attrNameLst>
                      </p:cBhvr>
                      <p:to>
                        <p:strVal val="visible"/>
                      </p:to>
                    </p:set>
                    <p:animEffect transition="in" filter="fade">
                      <p:cBhvr>
                        <p:cTn dur="500"/>
                        <p:tgtEl>
                          <p:spTgt spid="10"/>
                        </p:tgtEl>
                      </p:cBhvr>
                    </p:animEffect>
                  </p:childTnLst>
                </p:cTn>
              </p:par>
            </p:tnLst>
          </p:tmpl>
        </p:tmplLst>
      </p:bldP>
      <p:bldP spid="11" grpId="0" build="p">
        <p:tmplLst>
          <p:tmpl lvl="1">
            <p:tnLst>
              <p:par>
                <p:cTn presetID="22" presetClass="entr" presetSubtype="8" fill="hold" nodeType="afterEffect">
                  <p:stCondLst>
                    <p:cond delay="0"/>
                  </p:stCondLst>
                  <p:childTnLst>
                    <p:set>
                      <p:cBhvr>
                        <p:cTn dur="1" fill="hold">
                          <p:stCondLst>
                            <p:cond delay="0"/>
                          </p:stCondLst>
                        </p:cTn>
                        <p:tgtEl>
                          <p:spTgt spid="11"/>
                        </p:tgtEl>
                        <p:attrNameLst>
                          <p:attrName>style.visibility</p:attrName>
                        </p:attrNameLst>
                      </p:cBhvr>
                      <p:to>
                        <p:strVal val="visible"/>
                      </p:to>
                    </p:set>
                    <p:animEffect transition="in" filter="wipe(left)">
                      <p:cBhvr>
                        <p:cTn dur="500"/>
                        <p:tgtEl>
                          <p:spTgt spid="11"/>
                        </p:tgtEl>
                      </p:cBhvr>
                    </p:animEffect>
                  </p:childTnLst>
                </p:cTn>
              </p:par>
            </p:tnLst>
          </p:tmpl>
        </p:tmplLst>
      </p:bldP>
    </p:bld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userDrawn="1">
  <p:cSld name="3_Section Header">
    <p:spTree>
      <p:nvGrpSpPr>
        <p:cNvPr id="1" name=""/>
        <p:cNvGrpSpPr/>
        <p:nvPr/>
      </p:nvGrpSpPr>
      <p:grpSpPr>
        <a:xfrm>
          <a:off x="0" y="0"/>
          <a:ext cx="0" cy="0"/>
          <a:chOff x="0" y="0"/>
          <a:chExt cx="0" cy="0"/>
        </a:xfrm>
      </p:grpSpPr>
      <p:sp>
        <p:nvSpPr>
          <p:cNvPr id="14" name="Rectangle 13"/>
          <p:cNvSpPr/>
          <p:nvPr userDrawn="1"/>
        </p:nvSpPr>
        <p:spPr>
          <a:xfrm>
            <a:off x="2284148" y="0"/>
            <a:ext cx="6859851" cy="685800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 name="Rectangle 6"/>
          <p:cNvSpPr/>
          <p:nvPr userDrawn="1"/>
        </p:nvSpPr>
        <p:spPr>
          <a:xfrm>
            <a:off x="0" y="0"/>
            <a:ext cx="2281805" cy="6858000"/>
          </a:xfrm>
          <a:prstGeom prst="rect">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 name="Title Placeholder 1"/>
          <p:cNvSpPr>
            <a:spLocks noGrp="1"/>
          </p:cNvSpPr>
          <p:nvPr>
            <p:ph type="title"/>
          </p:nvPr>
        </p:nvSpPr>
        <p:spPr>
          <a:xfrm>
            <a:off x="3108960" y="411480"/>
            <a:ext cx="5120640" cy="548640"/>
          </a:xfrm>
          <a:prstGeom prst="rect">
            <a:avLst/>
          </a:prstGeom>
        </p:spPr>
        <p:txBody>
          <a:bodyPr vert="horz" lIns="91440" tIns="45720" rIns="91440" bIns="45720" rtlCol="0" anchor="b" anchorCtr="0">
            <a:noAutofit/>
          </a:bodyPr>
          <a:lstStyle>
            <a:lvl1pPr>
              <a:defRPr>
                <a:solidFill>
                  <a:schemeClr val="accent1"/>
                </a:solidFill>
              </a:defRPr>
            </a:lvl1pPr>
          </a:lstStyle>
          <a:p>
            <a:r>
              <a:rPr lang="en-US" dirty="0" smtClean="0"/>
              <a:t>Click to edit Master title style</a:t>
            </a:r>
            <a:endParaRPr lang="en-US" dirty="0"/>
          </a:p>
        </p:txBody>
      </p:sp>
      <p:sp>
        <p:nvSpPr>
          <p:cNvPr id="9" name="Rectangle"/>
          <p:cNvSpPr/>
          <p:nvPr userDrawn="1"/>
        </p:nvSpPr>
        <p:spPr>
          <a:xfrm>
            <a:off x="2926080" y="411480"/>
            <a:ext cx="91440" cy="822960"/>
          </a:xfrm>
          <a:prstGeom prst="rect">
            <a:avLst/>
          </a:prstGeom>
          <a:solidFill>
            <a:schemeClr val="bg2"/>
          </a:solidFill>
          <a:ln w="12700">
            <a:miter lim="400000"/>
          </a:ln>
        </p:spPr>
        <p:txBody>
          <a:bodyPr lIns="71437" tIns="71437" rIns="71437" bIns="71437" anchor="ctr"/>
          <a:lstStyle/>
          <a:p>
            <a:pPr>
              <a:defRPr sz="3000" b="0">
                <a:solidFill>
                  <a:srgbClr val="FFFFFF"/>
                </a:solidFill>
                <a:latin typeface="+mj-lt"/>
                <a:ea typeface="+mj-ea"/>
                <a:cs typeface="+mj-cs"/>
                <a:sym typeface="Helvetica Neue Medium"/>
              </a:defRPr>
            </a:pPr>
            <a:endParaRPr/>
          </a:p>
        </p:txBody>
      </p:sp>
      <p:sp>
        <p:nvSpPr>
          <p:cNvPr id="10" name="Text Placeholder 3"/>
          <p:cNvSpPr>
            <a:spLocks noGrp="1"/>
          </p:cNvSpPr>
          <p:nvPr>
            <p:ph type="body" sz="quarter" idx="14" hasCustomPrompt="1"/>
          </p:nvPr>
        </p:nvSpPr>
        <p:spPr>
          <a:xfrm>
            <a:off x="3108960" y="1554479"/>
            <a:ext cx="5212080" cy="4424723"/>
          </a:xfrm>
        </p:spPr>
        <p:txBody>
          <a:bodyPr/>
          <a:lstStyle>
            <a:lvl1pPr marL="346075" indent="-346075">
              <a:buClr>
                <a:schemeClr val="accent1"/>
              </a:buClr>
              <a:buFont typeface="+mj-lt"/>
              <a:buAutoNum type="romanUcPeriod"/>
              <a:defRPr>
                <a:solidFill>
                  <a:schemeClr val="tx1"/>
                </a:solidFill>
              </a:defRPr>
            </a:lvl1pPr>
            <a:lvl2pPr marL="685800" indent="-346075">
              <a:buClr>
                <a:schemeClr val="accent1"/>
              </a:buClr>
              <a:buFont typeface="+mj-lt"/>
              <a:buAutoNum type="alphaUcPeriod"/>
              <a:defRPr sz="1400">
                <a:solidFill>
                  <a:schemeClr val="tx1"/>
                </a:solidFill>
                <a:latin typeface="Arial" panose="020B0604020202020204" pitchFamily="34" charset="0"/>
                <a:cs typeface="Arial" panose="020B0604020202020204" pitchFamily="34" charset="0"/>
              </a:defRPr>
            </a:lvl2pPr>
            <a:lvl3pPr marL="1031875" indent="-350838">
              <a:buClr>
                <a:schemeClr val="accent1"/>
              </a:buClr>
              <a:buFont typeface="+mj-lt"/>
              <a:buAutoNum type="arabicPeriod"/>
              <a:defRPr sz="1300">
                <a:solidFill>
                  <a:schemeClr val="tx1"/>
                </a:solidFill>
                <a:latin typeface="Arial" panose="020B0604020202020204" pitchFamily="34" charset="0"/>
                <a:cs typeface="Arial" panose="020B0604020202020204" pitchFamily="34" charset="0"/>
              </a:defRPr>
            </a:lvl3pPr>
            <a:lvl4pPr marL="1371600" indent="-346075">
              <a:buClr>
                <a:schemeClr val="accent1"/>
              </a:buClr>
              <a:buFont typeface="+mj-lt"/>
              <a:buAutoNum type="alphaLcParenR"/>
              <a:defRPr sz="1300">
                <a:solidFill>
                  <a:schemeClr val="tx1"/>
                </a:solidFill>
                <a:latin typeface="Arial" panose="020B0604020202020204" pitchFamily="34" charset="0"/>
                <a:cs typeface="Arial" panose="020B0604020202020204" pitchFamily="34" charset="0"/>
              </a:defRPr>
            </a:lvl4pPr>
            <a:lvl5pPr marL="1717675" indent="-350838">
              <a:buClr>
                <a:schemeClr val="accent1"/>
              </a:buClr>
              <a:buFont typeface="+mj-lt"/>
              <a:buAutoNum type="romanLcPeriod"/>
              <a:tabLst/>
              <a:defRPr sz="1300" baseline="0">
                <a:solidFill>
                  <a:schemeClr val="tx1"/>
                </a:solidFill>
                <a:latin typeface="Arial" panose="020B0604020202020204" pitchFamily="34" charset="0"/>
                <a:cs typeface="Arial" panose="020B0604020202020204" pitchFamily="34" charset="0"/>
              </a:defRPr>
            </a:lvl5pPr>
          </a:lstStyle>
          <a:p>
            <a:pPr lvl="0"/>
            <a:r>
              <a:rPr lang="en-US" dirty="0" smtClean="0"/>
              <a:t>Click to edit Master text styles</a:t>
            </a:r>
          </a:p>
          <a:p>
            <a:pPr lvl="1"/>
            <a:r>
              <a:rPr lang="en-US" dirty="0" err="1" smtClean="0"/>
              <a:t>SecondlLevel</a:t>
            </a:r>
            <a:endParaRPr lang="en-US" dirty="0" smtClean="0"/>
          </a:p>
          <a:p>
            <a:pPr lvl="2"/>
            <a:r>
              <a:rPr lang="en-US" dirty="0" smtClean="0"/>
              <a:t>Third level</a:t>
            </a:r>
          </a:p>
          <a:p>
            <a:pPr lvl="3"/>
            <a:r>
              <a:rPr lang="en-US" dirty="0" smtClean="0"/>
              <a:t>Forth level</a:t>
            </a:r>
          </a:p>
          <a:p>
            <a:pPr lvl="4"/>
            <a:r>
              <a:rPr lang="en-US" dirty="0" smtClean="0"/>
              <a:t>Fifth level</a:t>
            </a:r>
          </a:p>
          <a:p>
            <a:pPr lvl="4"/>
            <a:endParaRPr lang="en-US" dirty="0"/>
          </a:p>
        </p:txBody>
      </p:sp>
      <p:sp>
        <p:nvSpPr>
          <p:cNvPr id="11" name="Text Placeholder 8"/>
          <p:cNvSpPr>
            <a:spLocks noGrp="1"/>
          </p:cNvSpPr>
          <p:nvPr>
            <p:ph type="body" sz="quarter" idx="15" hasCustomPrompt="1"/>
          </p:nvPr>
        </p:nvSpPr>
        <p:spPr>
          <a:xfrm>
            <a:off x="3108960" y="961712"/>
            <a:ext cx="5120640" cy="182880"/>
          </a:xfrm>
          <a:prstGeom prst="rect">
            <a:avLst/>
          </a:prstGeom>
        </p:spPr>
        <p:txBody>
          <a:bodyPr>
            <a:noAutofit/>
          </a:bodyPr>
          <a:lstStyle>
            <a:lvl1pPr marL="0" indent="0">
              <a:buNone/>
              <a:defRPr sz="1050" b="0">
                <a:solidFill>
                  <a:schemeClr val="tx1"/>
                </a:solidFill>
                <a:latin typeface="Arial" panose="020B0604020202020204" pitchFamily="34" charset="0"/>
                <a:cs typeface="Arial" panose="020B0604020202020204" pitchFamily="34" charset="0"/>
              </a:defRPr>
            </a:lvl1pPr>
          </a:lstStyle>
          <a:p>
            <a:pPr lvl="0"/>
            <a:r>
              <a:rPr lang="en-US" dirty="0" smtClean="0"/>
              <a:t>Subtitle</a:t>
            </a:r>
            <a:endParaRPr lang="en-US" dirty="0"/>
          </a:p>
        </p:txBody>
      </p:sp>
      <p:pic>
        <p:nvPicPr>
          <p:cNvPr id="12" name="Picture 1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2640" y="2960435"/>
            <a:ext cx="2378388" cy="1026780"/>
          </a:xfrm>
          <a:prstGeom prst="rect">
            <a:avLst/>
          </a:prstGeom>
        </p:spPr>
      </p:pic>
    </p:spTree>
    <p:extLst>
      <p:ext uri="{BB962C8B-B14F-4D97-AF65-F5344CB8AC3E}">
        <p14:creationId xmlns:p14="http://schemas.microsoft.com/office/powerpoint/2010/main" val="26634681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after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wipe(down)">
                                      <p:cBhvr>
                                        <p:cTn id="7" dur="500"/>
                                        <p:tgtEl>
                                          <p:spTgt spid="9"/>
                                        </p:tgtEl>
                                      </p:cBhvr>
                                    </p:animEffect>
                                  </p:childTnLst>
                                </p:cTn>
                              </p:par>
                            </p:childTnLst>
                          </p:cTn>
                        </p:par>
                        <p:par>
                          <p:cTn id="8" fill="hold">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8"/>
                                        </p:tgtEl>
                                        <p:attrNameLst>
                                          <p:attrName>style.visibility</p:attrName>
                                        </p:attrNameLst>
                                      </p:cBhvr>
                                      <p:to>
                                        <p:strVal val="visible"/>
                                      </p:to>
                                    </p:set>
                                    <p:animEffect transition="in" filter="wipe(left)">
                                      <p:cBhvr>
                                        <p:cTn id="11" dur="500"/>
                                        <p:tgtEl>
                                          <p:spTgt spid="8"/>
                                        </p:tgtEl>
                                      </p:cBhvr>
                                    </p:animEffect>
                                  </p:childTnLst>
                                </p:cTn>
                              </p:par>
                            </p:childTnLst>
                          </p:cTn>
                        </p:par>
                        <p:par>
                          <p:cTn id="12" fill="hold">
                            <p:stCondLst>
                              <p:cond delay="1000"/>
                            </p:stCondLst>
                            <p:childTnLst>
                              <p:par>
                                <p:cTn id="13" presetID="22" presetClass="entr" presetSubtype="8" fill="hold" grpId="0" nodeType="afterEffect">
                                  <p:stCondLst>
                                    <p:cond delay="0"/>
                                  </p:stCondLst>
                                  <p:childTnLst>
                                    <p:set>
                                      <p:cBhvr>
                                        <p:cTn id="14" dur="1" fill="hold">
                                          <p:stCondLst>
                                            <p:cond delay="0"/>
                                          </p:stCondLst>
                                        </p:cTn>
                                        <p:tgtEl>
                                          <p:spTgt spid="11">
                                            <p:txEl>
                                              <p:pRg st="0" end="0"/>
                                            </p:txEl>
                                          </p:spTgt>
                                        </p:tgtEl>
                                        <p:attrNameLst>
                                          <p:attrName>style.visibility</p:attrName>
                                        </p:attrNameLst>
                                      </p:cBhvr>
                                      <p:to>
                                        <p:strVal val="visible"/>
                                      </p:to>
                                    </p:set>
                                    <p:animEffect transition="in" filter="wipe(left)">
                                      <p:cBhvr>
                                        <p:cTn id="15" dur="500"/>
                                        <p:tgtEl>
                                          <p:spTgt spid="11">
                                            <p:txEl>
                                              <p:pRg st="0" end="0"/>
                                            </p:txEl>
                                          </p:spTgt>
                                        </p:tgtEl>
                                      </p:cBhvr>
                                    </p:animEffect>
                                  </p:childTnLst>
                                </p:cTn>
                              </p:par>
                            </p:childTnLst>
                          </p:cTn>
                        </p:par>
                        <p:par>
                          <p:cTn id="16" fill="hold">
                            <p:stCondLst>
                              <p:cond delay="1500"/>
                            </p:stCondLst>
                            <p:childTnLst>
                              <p:par>
                                <p:cTn id="17" presetID="10" presetClass="entr" presetSubtype="0" fill="hold" grpId="0" nodeType="afterEffect">
                                  <p:stCondLst>
                                    <p:cond delay="0"/>
                                  </p:stCondLst>
                                  <p:childTnLst>
                                    <p:set>
                                      <p:cBhvr>
                                        <p:cTn id="18" dur="1" fill="hold">
                                          <p:stCondLst>
                                            <p:cond delay="0"/>
                                          </p:stCondLst>
                                        </p:cTn>
                                        <p:tgtEl>
                                          <p:spTgt spid="10"/>
                                        </p:tgtEl>
                                        <p:attrNameLst>
                                          <p:attrName>style.visibility</p:attrName>
                                        </p:attrNameLst>
                                      </p:cBhvr>
                                      <p:to>
                                        <p:strVal val="visible"/>
                                      </p:to>
                                    </p:set>
                                    <p:animEffect transition="in" filter="fade">
                                      <p:cBhvr>
                                        <p:cTn id="19"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animBg="1"/>
      <p:bldP spid="10" grpId="0">
        <p:tmplLst>
          <p:tmpl>
            <p:tnLst>
              <p:par>
                <p:cTn presetID="10" presetClass="entr" presetSubtype="0" fill="hold" nodeType="afterEffect">
                  <p:stCondLst>
                    <p:cond delay="0"/>
                  </p:stCondLst>
                  <p:childTnLst>
                    <p:set>
                      <p:cBhvr>
                        <p:cTn dur="1" fill="hold">
                          <p:stCondLst>
                            <p:cond delay="0"/>
                          </p:stCondLst>
                        </p:cTn>
                        <p:tgtEl>
                          <p:spTgt spid="10"/>
                        </p:tgtEl>
                        <p:attrNameLst>
                          <p:attrName>style.visibility</p:attrName>
                        </p:attrNameLst>
                      </p:cBhvr>
                      <p:to>
                        <p:strVal val="visible"/>
                      </p:to>
                    </p:set>
                    <p:animEffect transition="in" filter="fade">
                      <p:cBhvr>
                        <p:cTn dur="500"/>
                        <p:tgtEl>
                          <p:spTgt spid="10"/>
                        </p:tgtEl>
                      </p:cBhvr>
                    </p:animEffect>
                  </p:childTnLst>
                </p:cTn>
              </p:par>
            </p:tnLst>
          </p:tmpl>
        </p:tmplLst>
      </p:bldP>
      <p:bldP spid="11" grpId="0" build="p">
        <p:tmplLst>
          <p:tmpl lvl="1">
            <p:tnLst>
              <p:par>
                <p:cTn presetID="22" presetClass="entr" presetSubtype="8" fill="hold" nodeType="afterEffect">
                  <p:stCondLst>
                    <p:cond delay="0"/>
                  </p:stCondLst>
                  <p:childTnLst>
                    <p:set>
                      <p:cBhvr>
                        <p:cTn dur="1" fill="hold">
                          <p:stCondLst>
                            <p:cond delay="0"/>
                          </p:stCondLst>
                        </p:cTn>
                        <p:tgtEl>
                          <p:spTgt spid="11"/>
                        </p:tgtEl>
                        <p:attrNameLst>
                          <p:attrName>style.visibility</p:attrName>
                        </p:attrNameLst>
                      </p:cBhvr>
                      <p:to>
                        <p:strVal val="visible"/>
                      </p:to>
                    </p:set>
                    <p:animEffect transition="in" filter="wipe(left)">
                      <p:cBhvr>
                        <p:cTn dur="500"/>
                        <p:tgtEl>
                          <p:spTgt spid="11"/>
                        </p:tgtEl>
                      </p:cBhvr>
                    </p:animEffect>
                  </p:childTnLst>
                </p:cTn>
              </p:par>
            </p:tnLst>
          </p:tmpl>
        </p:tmplLst>
      </p:bldP>
    </p:bld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8" name="Rectangle 7"/>
          <p:cNvSpPr/>
          <p:nvPr userDrawn="1"/>
        </p:nvSpPr>
        <p:spPr>
          <a:xfrm>
            <a:off x="0" y="1"/>
            <a:ext cx="9144000" cy="1426178"/>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 name="Content Placeholder 2"/>
          <p:cNvSpPr>
            <a:spLocks noGrp="1"/>
          </p:cNvSpPr>
          <p:nvPr>
            <p:ph idx="1" hasCustomPrompt="1"/>
          </p:nvPr>
        </p:nvSpPr>
        <p:spPr>
          <a:xfrm>
            <a:off x="914400" y="1730586"/>
            <a:ext cx="3749040" cy="4243082"/>
          </a:xfrm>
        </p:spPr>
        <p:txBody>
          <a:bodyPr/>
          <a:lstStyle>
            <a:lvl1pPr marL="400050" marR="0" indent="-400050" algn="l" defTabSz="457200" rtl="0" eaLnBrk="1" fontAlgn="auto" latinLnBrk="0" hangingPunct="1">
              <a:lnSpc>
                <a:spcPct val="100000"/>
              </a:lnSpc>
              <a:spcBef>
                <a:spcPts val="0"/>
              </a:spcBef>
              <a:spcAft>
                <a:spcPts val="900"/>
              </a:spcAft>
              <a:buClr>
                <a:srgbClr val="0083AE"/>
              </a:buClr>
              <a:buSzTx/>
              <a:buFont typeface="+mj-lt"/>
              <a:buAutoNum type="romanUcPeriod"/>
              <a:tabLst/>
              <a:defRPr>
                <a:solidFill>
                  <a:schemeClr val="tx1"/>
                </a:solidFill>
              </a:defRPr>
            </a:lvl1pPr>
            <a:lvl2pPr marL="574675" marR="0" indent="-342900" algn="l" defTabSz="457200" rtl="0" eaLnBrk="1" fontAlgn="auto" latinLnBrk="0" hangingPunct="1">
              <a:lnSpc>
                <a:spcPct val="100000"/>
              </a:lnSpc>
              <a:spcBef>
                <a:spcPts val="0"/>
              </a:spcBef>
              <a:spcAft>
                <a:spcPts val="900"/>
              </a:spcAft>
              <a:buClr>
                <a:srgbClr val="0083AE"/>
              </a:buClr>
              <a:buSzTx/>
              <a:buFont typeface="+mj-lt"/>
              <a:buAutoNum type="alphaUcPeriod"/>
              <a:tabLst/>
              <a:defRPr sz="1400">
                <a:solidFill>
                  <a:schemeClr val="tx1"/>
                </a:solidFill>
                <a:latin typeface="Arial" panose="020B0604020202020204" pitchFamily="34" charset="0"/>
                <a:cs typeface="Arial" panose="020B0604020202020204" pitchFamily="34" charset="0"/>
              </a:defRPr>
            </a:lvl2pPr>
            <a:lvl3pPr marL="796925" marR="0" indent="-342900" algn="l" defTabSz="457200" rtl="0" eaLnBrk="1" fontAlgn="auto" latinLnBrk="0" hangingPunct="1">
              <a:lnSpc>
                <a:spcPct val="100000"/>
              </a:lnSpc>
              <a:spcBef>
                <a:spcPts val="0"/>
              </a:spcBef>
              <a:spcAft>
                <a:spcPts val="900"/>
              </a:spcAft>
              <a:buClr>
                <a:srgbClr val="0083AE"/>
              </a:buClr>
              <a:buSzTx/>
              <a:buFont typeface="+mj-lt"/>
              <a:buAutoNum type="arabicPeriod"/>
              <a:tabLst/>
              <a:defRPr sz="1300">
                <a:solidFill>
                  <a:schemeClr val="tx1"/>
                </a:solidFill>
                <a:latin typeface="Arial" panose="020B0604020202020204" pitchFamily="34" charset="0"/>
                <a:cs typeface="Arial" panose="020B0604020202020204" pitchFamily="34" charset="0"/>
              </a:defRPr>
            </a:lvl3pPr>
            <a:lvl4pPr marL="1033462" marR="0" indent="-342900" algn="l" defTabSz="457200" rtl="0" eaLnBrk="1" fontAlgn="auto" latinLnBrk="0" hangingPunct="1">
              <a:lnSpc>
                <a:spcPct val="100000"/>
              </a:lnSpc>
              <a:spcBef>
                <a:spcPts val="0"/>
              </a:spcBef>
              <a:spcAft>
                <a:spcPts val="900"/>
              </a:spcAft>
              <a:buClr>
                <a:srgbClr val="0083AE"/>
              </a:buClr>
              <a:buSzTx/>
              <a:buFont typeface="+mj-lt"/>
              <a:buAutoNum type="alphaLcParenR"/>
              <a:tabLst/>
              <a:defRPr sz="1300">
                <a:solidFill>
                  <a:schemeClr val="tx1"/>
                </a:solidFill>
                <a:latin typeface="Arial" panose="020B0604020202020204" pitchFamily="34" charset="0"/>
                <a:cs typeface="Arial" panose="020B0604020202020204" pitchFamily="34" charset="0"/>
              </a:defRPr>
            </a:lvl4pPr>
            <a:lvl5pPr marL="1319212" marR="0" indent="-400050" algn="l" defTabSz="457200" rtl="0" eaLnBrk="1" fontAlgn="auto" latinLnBrk="0" hangingPunct="1">
              <a:lnSpc>
                <a:spcPct val="100000"/>
              </a:lnSpc>
              <a:spcBef>
                <a:spcPts val="0"/>
              </a:spcBef>
              <a:spcAft>
                <a:spcPts val="900"/>
              </a:spcAft>
              <a:buClr>
                <a:srgbClr val="0083AE"/>
              </a:buClr>
              <a:buSzTx/>
              <a:buFont typeface="+mj-lt"/>
              <a:buAutoNum type="romanLcPeriod"/>
              <a:tabLst/>
              <a:defRPr sz="1300">
                <a:solidFill>
                  <a:schemeClr val="tx1"/>
                </a:solidFill>
                <a:latin typeface="Arial" panose="020B0604020202020204" pitchFamily="34" charset="0"/>
                <a:cs typeface="Arial" panose="020B0604020202020204"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0" name="Title Placeholder 1"/>
          <p:cNvSpPr>
            <a:spLocks noGrp="1"/>
          </p:cNvSpPr>
          <p:nvPr>
            <p:ph type="title"/>
          </p:nvPr>
        </p:nvSpPr>
        <p:spPr>
          <a:xfrm>
            <a:off x="914400" y="336120"/>
            <a:ext cx="7589520" cy="548640"/>
          </a:xfrm>
          <a:prstGeom prst="rect">
            <a:avLst/>
          </a:prstGeom>
        </p:spPr>
        <p:txBody>
          <a:bodyPr vert="horz" lIns="91440" tIns="45720" rIns="91440" bIns="45720" rtlCol="0" anchor="b" anchorCtr="0">
            <a:noAutofit/>
          </a:bodyPr>
          <a:lstStyle>
            <a:lvl1pPr>
              <a:defRPr>
                <a:solidFill>
                  <a:schemeClr val="bg1"/>
                </a:solidFill>
              </a:defRPr>
            </a:lvl1pPr>
          </a:lstStyle>
          <a:p>
            <a:r>
              <a:rPr lang="en-US" dirty="0" smtClean="0"/>
              <a:t>Click to edit Master title style</a:t>
            </a:r>
            <a:endParaRPr lang="en-US" dirty="0"/>
          </a:p>
        </p:txBody>
      </p:sp>
      <p:sp>
        <p:nvSpPr>
          <p:cNvPr id="11" name="Rectangle"/>
          <p:cNvSpPr/>
          <p:nvPr userDrawn="1"/>
        </p:nvSpPr>
        <p:spPr>
          <a:xfrm>
            <a:off x="731520" y="336120"/>
            <a:ext cx="91440" cy="822960"/>
          </a:xfrm>
          <a:prstGeom prst="rect">
            <a:avLst/>
          </a:prstGeom>
          <a:solidFill>
            <a:schemeClr val="accent2"/>
          </a:solidFill>
          <a:ln w="12700">
            <a:miter lim="400000"/>
          </a:ln>
        </p:spPr>
        <p:txBody>
          <a:bodyPr lIns="71437" tIns="71437" rIns="71437" bIns="71437" anchor="ctr"/>
          <a:lstStyle/>
          <a:p>
            <a:pPr>
              <a:defRPr sz="3000" b="0">
                <a:solidFill>
                  <a:srgbClr val="FFFFFF"/>
                </a:solidFill>
                <a:latin typeface="+mj-lt"/>
                <a:ea typeface="+mj-ea"/>
                <a:cs typeface="+mj-cs"/>
                <a:sym typeface="Helvetica Neue Medium"/>
              </a:defRPr>
            </a:pPr>
            <a:endParaRPr/>
          </a:p>
        </p:txBody>
      </p:sp>
      <p:sp>
        <p:nvSpPr>
          <p:cNvPr id="12" name="Text Placeholder 8"/>
          <p:cNvSpPr>
            <a:spLocks noGrp="1"/>
          </p:cNvSpPr>
          <p:nvPr>
            <p:ph type="body" sz="quarter" idx="15" hasCustomPrompt="1"/>
          </p:nvPr>
        </p:nvSpPr>
        <p:spPr>
          <a:xfrm>
            <a:off x="914400" y="881149"/>
            <a:ext cx="7589520" cy="182880"/>
          </a:xfrm>
          <a:prstGeom prst="rect">
            <a:avLst/>
          </a:prstGeom>
        </p:spPr>
        <p:txBody>
          <a:bodyPr>
            <a:noAutofit/>
          </a:bodyPr>
          <a:lstStyle>
            <a:lvl1pPr marL="0" indent="0">
              <a:buNone/>
              <a:defRPr sz="1050" b="0">
                <a:solidFill>
                  <a:schemeClr val="bg1"/>
                </a:solidFill>
                <a:latin typeface="Arial" panose="020B0604020202020204" pitchFamily="34" charset="0"/>
                <a:cs typeface="Arial" panose="020B0604020202020204" pitchFamily="34" charset="0"/>
              </a:defRPr>
            </a:lvl1pPr>
          </a:lstStyle>
          <a:p>
            <a:pPr lvl="0"/>
            <a:r>
              <a:rPr lang="en-US" dirty="0" smtClean="0"/>
              <a:t>Subtitle</a:t>
            </a:r>
            <a:endParaRPr lang="en-US" dirty="0"/>
          </a:p>
        </p:txBody>
      </p:sp>
      <p:sp>
        <p:nvSpPr>
          <p:cNvPr id="13" name="Content Placeholder 2"/>
          <p:cNvSpPr>
            <a:spLocks noGrp="1"/>
          </p:cNvSpPr>
          <p:nvPr>
            <p:ph idx="16" hasCustomPrompt="1"/>
          </p:nvPr>
        </p:nvSpPr>
        <p:spPr>
          <a:xfrm>
            <a:off x="4941916" y="1733972"/>
            <a:ext cx="3749040" cy="4243082"/>
          </a:xfrm>
        </p:spPr>
        <p:txBody>
          <a:bodyPr/>
          <a:lstStyle>
            <a:lvl1pPr marL="400050" marR="0" indent="-400050" algn="l" defTabSz="457200" rtl="0" eaLnBrk="1" fontAlgn="auto" latinLnBrk="0" hangingPunct="1">
              <a:lnSpc>
                <a:spcPct val="100000"/>
              </a:lnSpc>
              <a:spcBef>
                <a:spcPts val="0"/>
              </a:spcBef>
              <a:spcAft>
                <a:spcPts val="900"/>
              </a:spcAft>
              <a:buClr>
                <a:srgbClr val="0083AE"/>
              </a:buClr>
              <a:buSzTx/>
              <a:buFont typeface="+mj-lt"/>
              <a:buAutoNum type="romanUcPeriod"/>
              <a:tabLst/>
              <a:defRPr>
                <a:solidFill>
                  <a:schemeClr val="tx1"/>
                </a:solidFill>
                <a:latin typeface="Arial" panose="020B0604020202020204" pitchFamily="34" charset="0"/>
                <a:cs typeface="Arial" panose="020B0604020202020204" pitchFamily="34" charset="0"/>
              </a:defRPr>
            </a:lvl1pPr>
            <a:lvl2pPr marL="574675" marR="0" indent="-342900" algn="l" defTabSz="457200" rtl="0" eaLnBrk="1" fontAlgn="auto" latinLnBrk="0" hangingPunct="1">
              <a:lnSpc>
                <a:spcPct val="100000"/>
              </a:lnSpc>
              <a:spcBef>
                <a:spcPts val="0"/>
              </a:spcBef>
              <a:spcAft>
                <a:spcPts val="900"/>
              </a:spcAft>
              <a:buClr>
                <a:srgbClr val="0083AE"/>
              </a:buClr>
              <a:buSzTx/>
              <a:buFont typeface="+mj-lt"/>
              <a:buAutoNum type="alphaUcPeriod"/>
              <a:tabLst/>
              <a:defRPr sz="1400">
                <a:solidFill>
                  <a:schemeClr val="tx1"/>
                </a:solidFill>
                <a:latin typeface="Arial" panose="020B0604020202020204" pitchFamily="34" charset="0"/>
                <a:cs typeface="Arial" panose="020B0604020202020204" pitchFamily="34" charset="0"/>
              </a:defRPr>
            </a:lvl2pPr>
            <a:lvl3pPr marL="796925" marR="0" indent="-342900" algn="l" defTabSz="457200" rtl="0" eaLnBrk="1" fontAlgn="auto" latinLnBrk="0" hangingPunct="1">
              <a:lnSpc>
                <a:spcPct val="100000"/>
              </a:lnSpc>
              <a:spcBef>
                <a:spcPts val="0"/>
              </a:spcBef>
              <a:spcAft>
                <a:spcPts val="900"/>
              </a:spcAft>
              <a:buClr>
                <a:srgbClr val="0083AE"/>
              </a:buClr>
              <a:buSzTx/>
              <a:buFont typeface="+mj-lt"/>
              <a:buAutoNum type="arabicPeriod"/>
              <a:tabLst/>
              <a:defRPr sz="1300">
                <a:solidFill>
                  <a:schemeClr val="tx1"/>
                </a:solidFill>
                <a:latin typeface="Arial" panose="020B0604020202020204" pitchFamily="34" charset="0"/>
                <a:cs typeface="Arial" panose="020B0604020202020204" pitchFamily="34" charset="0"/>
              </a:defRPr>
            </a:lvl3pPr>
            <a:lvl4pPr marL="1033462" marR="0" indent="-342900" algn="l" defTabSz="457200" rtl="0" eaLnBrk="1" fontAlgn="auto" latinLnBrk="0" hangingPunct="1">
              <a:lnSpc>
                <a:spcPct val="100000"/>
              </a:lnSpc>
              <a:spcBef>
                <a:spcPts val="0"/>
              </a:spcBef>
              <a:spcAft>
                <a:spcPts val="900"/>
              </a:spcAft>
              <a:buClr>
                <a:srgbClr val="0083AE"/>
              </a:buClr>
              <a:buSzTx/>
              <a:buFont typeface="+mj-lt"/>
              <a:buAutoNum type="alphaLcParenR"/>
              <a:tabLst/>
              <a:defRPr sz="1300">
                <a:solidFill>
                  <a:schemeClr val="tx1"/>
                </a:solidFill>
                <a:latin typeface="Arial" panose="020B0604020202020204" pitchFamily="34" charset="0"/>
                <a:cs typeface="Arial" panose="020B0604020202020204" pitchFamily="34" charset="0"/>
              </a:defRPr>
            </a:lvl4pPr>
            <a:lvl5pPr marL="1319212" marR="0" indent="-400050" algn="l" defTabSz="457200" rtl="0" eaLnBrk="1" fontAlgn="auto" latinLnBrk="0" hangingPunct="1">
              <a:lnSpc>
                <a:spcPct val="100000"/>
              </a:lnSpc>
              <a:spcBef>
                <a:spcPts val="0"/>
              </a:spcBef>
              <a:spcAft>
                <a:spcPts val="900"/>
              </a:spcAft>
              <a:buClr>
                <a:srgbClr val="0083AE"/>
              </a:buClr>
              <a:buSzTx/>
              <a:buFont typeface="+mj-lt"/>
              <a:buAutoNum type="romanLcPeriod"/>
              <a:tabLst/>
              <a:defRPr sz="1300">
                <a:solidFill>
                  <a:schemeClr val="tx1"/>
                </a:solidFill>
                <a:latin typeface="Arial" panose="020B0604020202020204" pitchFamily="34" charset="0"/>
                <a:cs typeface="Arial" panose="020B0604020202020204"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25858050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after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wipe(down)">
                                      <p:cBhvr>
                                        <p:cTn id="7" dur="500"/>
                                        <p:tgtEl>
                                          <p:spTgt spid="11"/>
                                        </p:tgtEl>
                                      </p:cBhvr>
                                    </p:animEffect>
                                  </p:childTnLst>
                                </p:cTn>
                              </p:par>
                            </p:childTnLst>
                          </p:cTn>
                        </p:par>
                        <p:par>
                          <p:cTn id="8" fill="hold">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10"/>
                                        </p:tgtEl>
                                        <p:attrNameLst>
                                          <p:attrName>style.visibility</p:attrName>
                                        </p:attrNameLst>
                                      </p:cBhvr>
                                      <p:to>
                                        <p:strVal val="visible"/>
                                      </p:to>
                                    </p:set>
                                    <p:animEffect transition="in" filter="wipe(left)">
                                      <p:cBhvr>
                                        <p:cTn id="11" dur="500"/>
                                        <p:tgtEl>
                                          <p:spTgt spid="10"/>
                                        </p:tgtEl>
                                      </p:cBhvr>
                                    </p:animEffect>
                                  </p:childTnLst>
                                </p:cTn>
                              </p:par>
                              <p:par>
                                <p:cTn id="12" presetID="22" presetClass="entr" presetSubtype="8" fill="hold" grpId="0" nodeType="withEffect">
                                  <p:stCondLst>
                                    <p:cond delay="0"/>
                                  </p:stCondLst>
                                  <p:childTnLst>
                                    <p:set>
                                      <p:cBhvr>
                                        <p:cTn id="13" dur="1" fill="hold">
                                          <p:stCondLst>
                                            <p:cond delay="0"/>
                                          </p:stCondLst>
                                        </p:cTn>
                                        <p:tgtEl>
                                          <p:spTgt spid="12">
                                            <p:txEl>
                                              <p:pRg st="0" end="0"/>
                                            </p:txEl>
                                          </p:spTgt>
                                        </p:tgtEl>
                                        <p:attrNameLst>
                                          <p:attrName>style.visibility</p:attrName>
                                        </p:attrNameLst>
                                      </p:cBhvr>
                                      <p:to>
                                        <p:strVal val="visible"/>
                                      </p:to>
                                    </p:set>
                                    <p:animEffect transition="in" filter="wipe(left)">
                                      <p:cBhvr>
                                        <p:cTn id="14" dur="500"/>
                                        <p:tgtEl>
                                          <p:spTgt spid="12">
                                            <p:txEl>
                                              <p:pRg st="0" end="0"/>
                                            </p:txEl>
                                          </p:spTgt>
                                        </p:tgtEl>
                                      </p:cBhvr>
                                    </p:animEffect>
                                  </p:childTnLst>
                                </p:cTn>
                              </p:par>
                            </p:childTnLst>
                          </p:cTn>
                        </p:par>
                        <p:par>
                          <p:cTn id="15" fill="hold">
                            <p:stCondLst>
                              <p:cond delay="1000"/>
                            </p:stCondLst>
                            <p:childTnLst>
                              <p:par>
                                <p:cTn id="16" presetID="10" presetClass="entr" presetSubtype="0" fill="hold" grpId="0" nodeType="afterEffect">
                                  <p:stCondLst>
                                    <p:cond delay="0"/>
                                  </p:stCondLst>
                                  <p:childTnLst>
                                    <p:set>
                                      <p:cBhvr>
                                        <p:cTn id="17" dur="1" fill="hold">
                                          <p:stCondLst>
                                            <p:cond delay="0"/>
                                          </p:stCondLst>
                                        </p:cTn>
                                        <p:tgtEl>
                                          <p:spTgt spid="9"/>
                                        </p:tgtEl>
                                        <p:attrNameLst>
                                          <p:attrName>style.visibility</p:attrName>
                                        </p:attrNameLst>
                                      </p:cBhvr>
                                      <p:to>
                                        <p:strVal val="visible"/>
                                      </p:to>
                                    </p:set>
                                    <p:animEffect transition="in" filter="fade">
                                      <p:cBhvr>
                                        <p:cTn id="18" dur="500"/>
                                        <p:tgtEl>
                                          <p:spTgt spid="9"/>
                                        </p:tgtEl>
                                      </p:cBhvr>
                                    </p:animEffect>
                                  </p:childTnLst>
                                </p:cTn>
                              </p:par>
                            </p:childTnLst>
                          </p:cTn>
                        </p:par>
                        <p:par>
                          <p:cTn id="19" fill="hold">
                            <p:stCondLst>
                              <p:cond delay="1500"/>
                            </p:stCondLst>
                            <p:childTnLst>
                              <p:par>
                                <p:cTn id="20" presetID="10" presetClass="entr" presetSubtype="0" fill="hold" grpId="0" nodeType="afterEffect">
                                  <p:stCondLst>
                                    <p:cond delay="0"/>
                                  </p:stCondLst>
                                  <p:childTnLst>
                                    <p:set>
                                      <p:cBhvr>
                                        <p:cTn id="21" dur="1" fill="hold">
                                          <p:stCondLst>
                                            <p:cond delay="0"/>
                                          </p:stCondLst>
                                        </p:cTn>
                                        <p:tgtEl>
                                          <p:spTgt spid="13"/>
                                        </p:tgtEl>
                                        <p:attrNameLst>
                                          <p:attrName>style.visibility</p:attrName>
                                        </p:attrNameLst>
                                      </p:cBhvr>
                                      <p:to>
                                        <p:strVal val="visible"/>
                                      </p:to>
                                    </p:set>
                                    <p:animEffect transition="in" filter="fade">
                                      <p:cBhvr>
                                        <p:cTn id="22"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tmplLst>
          <p:tmpl>
            <p:tnLst>
              <p:par>
                <p:cTn presetID="10" presetClass="entr" presetSubtype="0" fill="hold" nodeType="afterEffect">
                  <p:stCondLst>
                    <p:cond delay="0"/>
                  </p:stCondLst>
                  <p:childTnLst>
                    <p:set>
                      <p:cBhvr>
                        <p:cTn dur="1" fill="hold">
                          <p:stCondLst>
                            <p:cond delay="0"/>
                          </p:stCondLst>
                        </p:cTn>
                        <p:tgtEl>
                          <p:spTgt spid="9"/>
                        </p:tgtEl>
                        <p:attrNameLst>
                          <p:attrName>style.visibility</p:attrName>
                        </p:attrNameLst>
                      </p:cBhvr>
                      <p:to>
                        <p:strVal val="visible"/>
                      </p:to>
                    </p:set>
                    <p:animEffect transition="in" filter="fade">
                      <p:cBhvr>
                        <p:cTn dur="500"/>
                        <p:tgtEl>
                          <p:spTgt spid="9"/>
                        </p:tgtEl>
                      </p:cBhvr>
                    </p:animEffect>
                  </p:childTnLst>
                </p:cTn>
              </p:par>
            </p:tnLst>
          </p:tmpl>
        </p:tmplLst>
      </p:bldP>
      <p:bldP spid="10" grpId="0"/>
      <p:bldP spid="11" grpId="0" animBg="1"/>
      <p:bldP spid="12" grpId="0" build="p">
        <p:tmplLst>
          <p:tmpl lvl="1">
            <p:tnLst>
              <p:par>
                <p:cTn presetID="22" presetClass="entr" presetSubtype="8" fill="hold" nodeType="withEffect">
                  <p:stCondLst>
                    <p:cond delay="0"/>
                  </p:stCondLst>
                  <p:childTnLst>
                    <p:set>
                      <p:cBhvr>
                        <p:cTn dur="1" fill="hold">
                          <p:stCondLst>
                            <p:cond delay="0"/>
                          </p:stCondLst>
                        </p:cTn>
                        <p:tgtEl>
                          <p:spTgt spid="12"/>
                        </p:tgtEl>
                        <p:attrNameLst>
                          <p:attrName>style.visibility</p:attrName>
                        </p:attrNameLst>
                      </p:cBhvr>
                      <p:to>
                        <p:strVal val="visible"/>
                      </p:to>
                    </p:set>
                    <p:animEffect transition="in" filter="wipe(left)">
                      <p:cBhvr>
                        <p:cTn dur="500"/>
                        <p:tgtEl>
                          <p:spTgt spid="12"/>
                        </p:tgtEl>
                      </p:cBhvr>
                    </p:animEffect>
                  </p:childTnLst>
                </p:cTn>
              </p:par>
            </p:tnLst>
          </p:tmpl>
        </p:tmplLst>
      </p:bldP>
      <p:bldP spid="13" grpId="0">
        <p:tmplLst>
          <p:tmpl>
            <p:tnLst>
              <p:par>
                <p:cTn presetID="10" presetClass="entr" presetSubtype="0" fill="hold" nodeType="afterEffect">
                  <p:stCondLst>
                    <p:cond delay="0"/>
                  </p:stCondLst>
                  <p:childTnLst>
                    <p:set>
                      <p:cBhvr>
                        <p:cTn dur="1" fill="hold">
                          <p:stCondLst>
                            <p:cond delay="0"/>
                          </p:stCondLst>
                        </p:cTn>
                        <p:tgtEl>
                          <p:spTgt spid="13"/>
                        </p:tgtEl>
                        <p:attrNameLst>
                          <p:attrName>style.visibility</p:attrName>
                        </p:attrNameLst>
                      </p:cBhvr>
                      <p:to>
                        <p:strVal val="visible"/>
                      </p:to>
                    </p:set>
                    <p:animEffect transition="in" filter="fade">
                      <p:cBhvr>
                        <p:cTn dur="500"/>
                        <p:tgtEl>
                          <p:spTgt spid="13"/>
                        </p:tgtEl>
                      </p:cBhvr>
                    </p:animEffect>
                  </p:childTnLst>
                </p:cTn>
              </p:par>
            </p:tnLst>
          </p:tmpl>
        </p:tmplLst>
      </p:bldP>
    </p:bld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1_Two Content">
    <p:spTree>
      <p:nvGrpSpPr>
        <p:cNvPr id="1" name=""/>
        <p:cNvGrpSpPr/>
        <p:nvPr/>
      </p:nvGrpSpPr>
      <p:grpSpPr>
        <a:xfrm>
          <a:off x="0" y="0"/>
          <a:ext cx="0" cy="0"/>
          <a:chOff x="0" y="0"/>
          <a:chExt cx="0" cy="0"/>
        </a:xfrm>
      </p:grpSpPr>
      <p:sp>
        <p:nvSpPr>
          <p:cNvPr id="8" name="Rectangle 7"/>
          <p:cNvSpPr/>
          <p:nvPr userDrawn="1"/>
        </p:nvSpPr>
        <p:spPr>
          <a:xfrm>
            <a:off x="0" y="1"/>
            <a:ext cx="9144000" cy="1426178"/>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Title Placeholder 1"/>
          <p:cNvSpPr>
            <a:spLocks noGrp="1"/>
          </p:cNvSpPr>
          <p:nvPr>
            <p:ph type="title"/>
          </p:nvPr>
        </p:nvSpPr>
        <p:spPr>
          <a:xfrm>
            <a:off x="914400" y="336120"/>
            <a:ext cx="7589520" cy="548640"/>
          </a:xfrm>
          <a:prstGeom prst="rect">
            <a:avLst/>
          </a:prstGeom>
        </p:spPr>
        <p:txBody>
          <a:bodyPr vert="horz" lIns="91440" tIns="45720" rIns="91440" bIns="45720" rtlCol="0" anchor="b" anchorCtr="0">
            <a:noAutofit/>
          </a:bodyPr>
          <a:lstStyle>
            <a:lvl1pPr>
              <a:defRPr>
                <a:solidFill>
                  <a:schemeClr val="bg1"/>
                </a:solidFill>
              </a:defRPr>
            </a:lvl1pPr>
          </a:lstStyle>
          <a:p>
            <a:r>
              <a:rPr lang="en-US" dirty="0" smtClean="0"/>
              <a:t>Click to edit Master title style</a:t>
            </a:r>
            <a:endParaRPr lang="en-US" dirty="0"/>
          </a:p>
        </p:txBody>
      </p:sp>
      <p:sp>
        <p:nvSpPr>
          <p:cNvPr id="11" name="Rectangle"/>
          <p:cNvSpPr/>
          <p:nvPr userDrawn="1"/>
        </p:nvSpPr>
        <p:spPr>
          <a:xfrm>
            <a:off x="731520" y="336120"/>
            <a:ext cx="91440" cy="822960"/>
          </a:xfrm>
          <a:prstGeom prst="rect">
            <a:avLst/>
          </a:prstGeom>
          <a:solidFill>
            <a:schemeClr val="accent1"/>
          </a:solidFill>
          <a:ln w="12700">
            <a:miter lim="400000"/>
          </a:ln>
        </p:spPr>
        <p:txBody>
          <a:bodyPr lIns="71437" tIns="71437" rIns="71437" bIns="71437" anchor="ctr"/>
          <a:lstStyle/>
          <a:p>
            <a:pPr>
              <a:defRPr sz="3000" b="0">
                <a:solidFill>
                  <a:srgbClr val="FFFFFF"/>
                </a:solidFill>
                <a:latin typeface="+mj-lt"/>
                <a:ea typeface="+mj-ea"/>
                <a:cs typeface="+mj-cs"/>
                <a:sym typeface="Helvetica Neue Medium"/>
              </a:defRPr>
            </a:pPr>
            <a:endParaRPr/>
          </a:p>
        </p:txBody>
      </p:sp>
      <p:sp>
        <p:nvSpPr>
          <p:cNvPr id="12" name="Text Placeholder 8"/>
          <p:cNvSpPr>
            <a:spLocks noGrp="1"/>
          </p:cNvSpPr>
          <p:nvPr>
            <p:ph type="body" sz="quarter" idx="15" hasCustomPrompt="1"/>
          </p:nvPr>
        </p:nvSpPr>
        <p:spPr>
          <a:xfrm>
            <a:off x="914400" y="881149"/>
            <a:ext cx="7589520" cy="182880"/>
          </a:xfrm>
          <a:prstGeom prst="rect">
            <a:avLst/>
          </a:prstGeom>
        </p:spPr>
        <p:txBody>
          <a:bodyPr>
            <a:noAutofit/>
          </a:bodyPr>
          <a:lstStyle>
            <a:lvl1pPr marL="0" indent="0">
              <a:buNone/>
              <a:defRPr sz="1050" b="0">
                <a:solidFill>
                  <a:schemeClr val="bg1"/>
                </a:solidFill>
                <a:latin typeface="Arial" panose="020B0604020202020204" pitchFamily="34" charset="0"/>
                <a:cs typeface="Arial" panose="020B0604020202020204" pitchFamily="34" charset="0"/>
              </a:defRPr>
            </a:lvl1pPr>
          </a:lstStyle>
          <a:p>
            <a:pPr lvl="0"/>
            <a:r>
              <a:rPr lang="en-US" dirty="0" smtClean="0"/>
              <a:t>Subtitle</a:t>
            </a:r>
            <a:endParaRPr lang="en-US" dirty="0"/>
          </a:p>
        </p:txBody>
      </p:sp>
      <p:sp>
        <p:nvSpPr>
          <p:cNvPr id="14" name="Content Placeholder 2"/>
          <p:cNvSpPr>
            <a:spLocks noGrp="1"/>
          </p:cNvSpPr>
          <p:nvPr>
            <p:ph idx="16" hasCustomPrompt="1"/>
          </p:nvPr>
        </p:nvSpPr>
        <p:spPr>
          <a:xfrm>
            <a:off x="914400" y="1730586"/>
            <a:ext cx="7772400" cy="4248617"/>
          </a:xfrm>
        </p:spPr>
        <p:txBody>
          <a:bodyPr/>
          <a:lstStyle>
            <a:lvl1pPr marL="400050" marR="0" indent="-400050" algn="l" defTabSz="457200" rtl="0" eaLnBrk="1" fontAlgn="auto" latinLnBrk="0" hangingPunct="1">
              <a:lnSpc>
                <a:spcPct val="100000"/>
              </a:lnSpc>
              <a:spcBef>
                <a:spcPts val="0"/>
              </a:spcBef>
              <a:spcAft>
                <a:spcPts val="900"/>
              </a:spcAft>
              <a:buClr>
                <a:schemeClr val="tx2"/>
              </a:buClr>
              <a:buSzTx/>
              <a:buFont typeface="+mj-lt"/>
              <a:buAutoNum type="romanUcPeriod"/>
              <a:tabLst/>
              <a:defRPr>
                <a:solidFill>
                  <a:schemeClr val="tx1"/>
                </a:solidFill>
                <a:latin typeface="Arial" panose="020B0604020202020204" pitchFamily="34" charset="0"/>
                <a:cs typeface="Arial" panose="020B0604020202020204" pitchFamily="34" charset="0"/>
              </a:defRPr>
            </a:lvl1pPr>
            <a:lvl2pPr marL="574675" marR="0" indent="-342900" algn="l" defTabSz="457200" rtl="0" eaLnBrk="1" fontAlgn="auto" latinLnBrk="0" hangingPunct="1">
              <a:lnSpc>
                <a:spcPct val="100000"/>
              </a:lnSpc>
              <a:spcBef>
                <a:spcPts val="0"/>
              </a:spcBef>
              <a:spcAft>
                <a:spcPts val="900"/>
              </a:spcAft>
              <a:buClr>
                <a:schemeClr val="tx2"/>
              </a:buClr>
              <a:buSzTx/>
              <a:buFont typeface="+mj-lt"/>
              <a:buAutoNum type="alphaUcPeriod"/>
              <a:tabLst/>
              <a:defRPr sz="1400">
                <a:solidFill>
                  <a:schemeClr val="tx1"/>
                </a:solidFill>
                <a:latin typeface="Arial" panose="020B0604020202020204" pitchFamily="34" charset="0"/>
                <a:cs typeface="Arial" panose="020B0604020202020204" pitchFamily="34" charset="0"/>
              </a:defRPr>
            </a:lvl2pPr>
            <a:lvl3pPr marL="796925" marR="0" indent="-342900" algn="l" defTabSz="457200" rtl="0" eaLnBrk="1" fontAlgn="auto" latinLnBrk="0" hangingPunct="1">
              <a:lnSpc>
                <a:spcPct val="100000"/>
              </a:lnSpc>
              <a:spcBef>
                <a:spcPts val="0"/>
              </a:spcBef>
              <a:spcAft>
                <a:spcPts val="900"/>
              </a:spcAft>
              <a:buClr>
                <a:schemeClr val="tx2"/>
              </a:buClr>
              <a:buSzTx/>
              <a:buFont typeface="+mj-lt"/>
              <a:buAutoNum type="arabicPeriod"/>
              <a:tabLst/>
              <a:defRPr sz="1300">
                <a:solidFill>
                  <a:schemeClr val="tx1"/>
                </a:solidFill>
                <a:latin typeface="Arial" panose="020B0604020202020204" pitchFamily="34" charset="0"/>
                <a:cs typeface="Arial" panose="020B0604020202020204" pitchFamily="34" charset="0"/>
              </a:defRPr>
            </a:lvl3pPr>
            <a:lvl4pPr marL="1033462" marR="0" indent="-342900" algn="l" defTabSz="457200" rtl="0" eaLnBrk="1" fontAlgn="auto" latinLnBrk="0" hangingPunct="1">
              <a:lnSpc>
                <a:spcPct val="100000"/>
              </a:lnSpc>
              <a:spcBef>
                <a:spcPts val="0"/>
              </a:spcBef>
              <a:spcAft>
                <a:spcPts val="900"/>
              </a:spcAft>
              <a:buClr>
                <a:schemeClr val="tx2"/>
              </a:buClr>
              <a:buSzTx/>
              <a:buFont typeface="+mj-lt"/>
              <a:buAutoNum type="alphaLcParenR"/>
              <a:tabLst/>
              <a:defRPr sz="1300">
                <a:solidFill>
                  <a:schemeClr val="tx1"/>
                </a:solidFill>
                <a:latin typeface="Arial" panose="020B0604020202020204" pitchFamily="34" charset="0"/>
                <a:cs typeface="Arial" panose="020B0604020202020204" pitchFamily="34" charset="0"/>
              </a:defRPr>
            </a:lvl4pPr>
            <a:lvl5pPr marL="1319212" marR="0" indent="-400050" algn="l" defTabSz="457200" rtl="0" eaLnBrk="1" fontAlgn="auto" latinLnBrk="0" hangingPunct="1">
              <a:lnSpc>
                <a:spcPct val="100000"/>
              </a:lnSpc>
              <a:spcBef>
                <a:spcPts val="0"/>
              </a:spcBef>
              <a:spcAft>
                <a:spcPts val="900"/>
              </a:spcAft>
              <a:buClr>
                <a:schemeClr val="tx2"/>
              </a:buClr>
              <a:buSzTx/>
              <a:buFont typeface="+mj-lt"/>
              <a:buAutoNum type="romanLcPeriod"/>
              <a:tabLst/>
              <a:defRPr sz="1300">
                <a:solidFill>
                  <a:schemeClr val="tx1"/>
                </a:solidFill>
                <a:latin typeface="Arial" panose="020B0604020202020204" pitchFamily="34" charset="0"/>
                <a:cs typeface="Arial" panose="020B0604020202020204"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26341280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after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wipe(down)">
                                      <p:cBhvr>
                                        <p:cTn id="7" dur="500"/>
                                        <p:tgtEl>
                                          <p:spTgt spid="11"/>
                                        </p:tgtEl>
                                      </p:cBhvr>
                                    </p:animEffect>
                                  </p:childTnLst>
                                </p:cTn>
                              </p:par>
                            </p:childTnLst>
                          </p:cTn>
                        </p:par>
                        <p:par>
                          <p:cTn id="8" fill="hold">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10"/>
                                        </p:tgtEl>
                                        <p:attrNameLst>
                                          <p:attrName>style.visibility</p:attrName>
                                        </p:attrNameLst>
                                      </p:cBhvr>
                                      <p:to>
                                        <p:strVal val="visible"/>
                                      </p:to>
                                    </p:set>
                                    <p:animEffect transition="in" filter="wipe(left)">
                                      <p:cBhvr>
                                        <p:cTn id="11" dur="500"/>
                                        <p:tgtEl>
                                          <p:spTgt spid="10"/>
                                        </p:tgtEl>
                                      </p:cBhvr>
                                    </p:animEffect>
                                  </p:childTnLst>
                                </p:cTn>
                              </p:par>
                              <p:par>
                                <p:cTn id="12" presetID="22" presetClass="entr" presetSubtype="8" fill="hold" grpId="0" nodeType="withEffect">
                                  <p:stCondLst>
                                    <p:cond delay="0"/>
                                  </p:stCondLst>
                                  <p:childTnLst>
                                    <p:set>
                                      <p:cBhvr>
                                        <p:cTn id="13" dur="1" fill="hold">
                                          <p:stCondLst>
                                            <p:cond delay="0"/>
                                          </p:stCondLst>
                                        </p:cTn>
                                        <p:tgtEl>
                                          <p:spTgt spid="12">
                                            <p:txEl>
                                              <p:pRg st="0" end="0"/>
                                            </p:txEl>
                                          </p:spTgt>
                                        </p:tgtEl>
                                        <p:attrNameLst>
                                          <p:attrName>style.visibility</p:attrName>
                                        </p:attrNameLst>
                                      </p:cBhvr>
                                      <p:to>
                                        <p:strVal val="visible"/>
                                      </p:to>
                                    </p:set>
                                    <p:animEffect transition="in" filter="wipe(left)">
                                      <p:cBhvr>
                                        <p:cTn id="14" dur="500"/>
                                        <p:tgtEl>
                                          <p:spTgt spid="12">
                                            <p:txEl>
                                              <p:pRg st="0" end="0"/>
                                            </p:txEl>
                                          </p:spTgt>
                                        </p:tgtEl>
                                      </p:cBhvr>
                                    </p:animEffect>
                                  </p:childTnLst>
                                </p:cTn>
                              </p:par>
                            </p:childTnLst>
                          </p:cTn>
                        </p:par>
                        <p:par>
                          <p:cTn id="15" fill="hold">
                            <p:stCondLst>
                              <p:cond delay="1000"/>
                            </p:stCondLst>
                            <p:childTnLst>
                              <p:par>
                                <p:cTn id="16" presetID="10" presetClass="entr" presetSubtype="0" fill="hold" grpId="0" nodeType="afterEffect">
                                  <p:stCondLst>
                                    <p:cond delay="0"/>
                                  </p:stCondLst>
                                  <p:childTnLst>
                                    <p:set>
                                      <p:cBhvr>
                                        <p:cTn id="17" dur="1" fill="hold">
                                          <p:stCondLst>
                                            <p:cond delay="0"/>
                                          </p:stCondLst>
                                        </p:cTn>
                                        <p:tgtEl>
                                          <p:spTgt spid="14"/>
                                        </p:tgtEl>
                                        <p:attrNameLst>
                                          <p:attrName>style.visibility</p:attrName>
                                        </p:attrNameLst>
                                      </p:cBhvr>
                                      <p:to>
                                        <p:strVal val="visible"/>
                                      </p:to>
                                    </p:set>
                                    <p:animEffect transition="in" filter="fade">
                                      <p:cBhvr>
                                        <p:cTn id="18"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1" grpId="0" animBg="1"/>
      <p:bldP spid="12" grpId="0" build="p">
        <p:tmplLst>
          <p:tmpl lvl="1">
            <p:tnLst>
              <p:par>
                <p:cTn presetID="22" presetClass="entr" presetSubtype="8" fill="hold" nodeType="withEffect">
                  <p:stCondLst>
                    <p:cond delay="0"/>
                  </p:stCondLst>
                  <p:childTnLst>
                    <p:set>
                      <p:cBhvr>
                        <p:cTn dur="1" fill="hold">
                          <p:stCondLst>
                            <p:cond delay="0"/>
                          </p:stCondLst>
                        </p:cTn>
                        <p:tgtEl>
                          <p:spTgt spid="12"/>
                        </p:tgtEl>
                        <p:attrNameLst>
                          <p:attrName>style.visibility</p:attrName>
                        </p:attrNameLst>
                      </p:cBhvr>
                      <p:to>
                        <p:strVal val="visible"/>
                      </p:to>
                    </p:set>
                    <p:animEffect transition="in" filter="wipe(left)">
                      <p:cBhvr>
                        <p:cTn dur="500"/>
                        <p:tgtEl>
                          <p:spTgt spid="12"/>
                        </p:tgtEl>
                      </p:cBhvr>
                    </p:animEffect>
                  </p:childTnLst>
                </p:cTn>
              </p:par>
            </p:tnLst>
          </p:tmpl>
        </p:tmplLst>
      </p:bldP>
      <p:bldP spid="14" grpId="0">
        <p:tmplLst>
          <p:tmpl>
            <p:tnLst>
              <p:par>
                <p:cTn presetID="10" presetClass="entr" presetSubtype="0" fill="hold" nodeType="afterEffect">
                  <p:stCondLst>
                    <p:cond delay="0"/>
                  </p:stCondLst>
                  <p:childTnLst>
                    <p:set>
                      <p:cBhvr>
                        <p:cTn dur="1" fill="hold">
                          <p:stCondLst>
                            <p:cond delay="0"/>
                          </p:stCondLst>
                        </p:cTn>
                        <p:tgtEl>
                          <p:spTgt spid="14"/>
                        </p:tgtEl>
                        <p:attrNameLst>
                          <p:attrName>style.visibility</p:attrName>
                        </p:attrNameLst>
                      </p:cBhvr>
                      <p:to>
                        <p:strVal val="visible"/>
                      </p:to>
                    </p:set>
                    <p:animEffect transition="in" filter="fade">
                      <p:cBhvr>
                        <p:cTn dur="500"/>
                        <p:tgtEl>
                          <p:spTgt spid="14"/>
                        </p:tgtEl>
                      </p:cBhvr>
                    </p:animEffect>
                  </p:childTnLst>
                </p:cTn>
              </p:par>
            </p:tnLst>
          </p:tmpl>
        </p:tmplLst>
      </p:bldP>
    </p:bld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2_Two Content">
    <p:spTree>
      <p:nvGrpSpPr>
        <p:cNvPr id="1" name=""/>
        <p:cNvGrpSpPr/>
        <p:nvPr/>
      </p:nvGrpSpPr>
      <p:grpSpPr>
        <a:xfrm>
          <a:off x="0" y="0"/>
          <a:ext cx="0" cy="0"/>
          <a:chOff x="0" y="0"/>
          <a:chExt cx="0" cy="0"/>
        </a:xfrm>
      </p:grpSpPr>
      <p:sp>
        <p:nvSpPr>
          <p:cNvPr id="8" name="Rectangle 7"/>
          <p:cNvSpPr/>
          <p:nvPr userDrawn="1"/>
        </p:nvSpPr>
        <p:spPr>
          <a:xfrm>
            <a:off x="0" y="1"/>
            <a:ext cx="9144000" cy="1426178"/>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Title Placeholder 1"/>
          <p:cNvSpPr>
            <a:spLocks noGrp="1"/>
          </p:cNvSpPr>
          <p:nvPr>
            <p:ph type="title"/>
          </p:nvPr>
        </p:nvSpPr>
        <p:spPr>
          <a:xfrm>
            <a:off x="914400" y="336120"/>
            <a:ext cx="7589520" cy="548640"/>
          </a:xfrm>
          <a:prstGeom prst="rect">
            <a:avLst/>
          </a:prstGeom>
        </p:spPr>
        <p:txBody>
          <a:bodyPr vert="horz" lIns="91440" tIns="45720" rIns="91440" bIns="45720" rtlCol="0" anchor="b" anchorCtr="0">
            <a:noAutofit/>
          </a:bodyPr>
          <a:lstStyle>
            <a:lvl1pPr>
              <a:defRPr>
                <a:solidFill>
                  <a:schemeClr val="bg1"/>
                </a:solidFill>
              </a:defRPr>
            </a:lvl1pPr>
          </a:lstStyle>
          <a:p>
            <a:r>
              <a:rPr lang="en-US" dirty="0" smtClean="0"/>
              <a:t>Click to edit Master title style</a:t>
            </a:r>
            <a:endParaRPr lang="en-US" dirty="0"/>
          </a:p>
        </p:txBody>
      </p:sp>
      <p:sp>
        <p:nvSpPr>
          <p:cNvPr id="11" name="Rectangle"/>
          <p:cNvSpPr/>
          <p:nvPr userDrawn="1"/>
        </p:nvSpPr>
        <p:spPr>
          <a:xfrm>
            <a:off x="731520" y="336120"/>
            <a:ext cx="91440" cy="822960"/>
          </a:xfrm>
          <a:prstGeom prst="rect">
            <a:avLst/>
          </a:prstGeom>
          <a:solidFill>
            <a:schemeClr val="tx2"/>
          </a:solidFill>
          <a:ln w="12700">
            <a:miter lim="400000"/>
          </a:ln>
        </p:spPr>
        <p:txBody>
          <a:bodyPr lIns="71437" tIns="71437" rIns="71437" bIns="71437" anchor="ctr"/>
          <a:lstStyle/>
          <a:p>
            <a:pPr>
              <a:defRPr sz="3000" b="0">
                <a:solidFill>
                  <a:srgbClr val="FFFFFF"/>
                </a:solidFill>
                <a:latin typeface="+mj-lt"/>
                <a:ea typeface="+mj-ea"/>
                <a:cs typeface="+mj-cs"/>
                <a:sym typeface="Helvetica Neue Medium"/>
              </a:defRPr>
            </a:pPr>
            <a:endParaRPr/>
          </a:p>
        </p:txBody>
      </p:sp>
      <p:sp>
        <p:nvSpPr>
          <p:cNvPr id="12" name="Text Placeholder 8"/>
          <p:cNvSpPr>
            <a:spLocks noGrp="1"/>
          </p:cNvSpPr>
          <p:nvPr>
            <p:ph type="body" sz="quarter" idx="15" hasCustomPrompt="1"/>
          </p:nvPr>
        </p:nvSpPr>
        <p:spPr>
          <a:xfrm>
            <a:off x="914400" y="881149"/>
            <a:ext cx="7589520" cy="182880"/>
          </a:xfrm>
          <a:prstGeom prst="rect">
            <a:avLst/>
          </a:prstGeom>
        </p:spPr>
        <p:txBody>
          <a:bodyPr>
            <a:noAutofit/>
          </a:bodyPr>
          <a:lstStyle>
            <a:lvl1pPr marL="0" indent="0">
              <a:buNone/>
              <a:defRPr sz="1050" b="0">
                <a:solidFill>
                  <a:schemeClr val="bg1"/>
                </a:solidFill>
                <a:latin typeface="Arial" panose="020B0604020202020204" pitchFamily="34" charset="0"/>
                <a:cs typeface="Arial" panose="020B0604020202020204" pitchFamily="34" charset="0"/>
              </a:defRPr>
            </a:lvl1pPr>
          </a:lstStyle>
          <a:p>
            <a:pPr lvl="0"/>
            <a:r>
              <a:rPr lang="en-US" dirty="0" smtClean="0"/>
              <a:t>Subtitle</a:t>
            </a:r>
            <a:endParaRPr lang="en-US" dirty="0"/>
          </a:p>
        </p:txBody>
      </p:sp>
      <p:sp>
        <p:nvSpPr>
          <p:cNvPr id="15" name="Content Placeholder 2"/>
          <p:cNvSpPr>
            <a:spLocks noGrp="1"/>
          </p:cNvSpPr>
          <p:nvPr>
            <p:ph idx="16" hasCustomPrompt="1"/>
          </p:nvPr>
        </p:nvSpPr>
        <p:spPr>
          <a:xfrm>
            <a:off x="914400" y="1730586"/>
            <a:ext cx="7772400" cy="4248617"/>
          </a:xfrm>
        </p:spPr>
        <p:txBody>
          <a:bodyPr/>
          <a:lstStyle>
            <a:lvl1pPr marL="0" marR="0" indent="0" algn="l" defTabSz="457200" rtl="0" eaLnBrk="1" fontAlgn="auto" latinLnBrk="0" hangingPunct="1">
              <a:lnSpc>
                <a:spcPct val="100000"/>
              </a:lnSpc>
              <a:spcBef>
                <a:spcPts val="0"/>
              </a:spcBef>
              <a:spcAft>
                <a:spcPts val="900"/>
              </a:spcAft>
              <a:buClr>
                <a:srgbClr val="0083AE"/>
              </a:buClr>
              <a:buSzTx/>
              <a:buFont typeface="+mj-lt"/>
              <a:buNone/>
              <a:tabLst/>
              <a:defRPr baseline="0">
                <a:solidFill>
                  <a:schemeClr val="tx1"/>
                </a:solidFill>
              </a:defRPr>
            </a:lvl1pPr>
            <a:lvl2pPr marL="574675" marR="0" indent="-342900" algn="l" defTabSz="457200" rtl="0" eaLnBrk="1" fontAlgn="auto" latinLnBrk="0" hangingPunct="1">
              <a:lnSpc>
                <a:spcPct val="100000"/>
              </a:lnSpc>
              <a:spcBef>
                <a:spcPts val="0"/>
              </a:spcBef>
              <a:spcAft>
                <a:spcPts val="900"/>
              </a:spcAft>
              <a:buClr>
                <a:srgbClr val="0083AE"/>
              </a:buClr>
              <a:buSzTx/>
              <a:buFont typeface="+mj-lt"/>
              <a:buAutoNum type="alphaUcPeriod"/>
              <a:tabLst/>
              <a:defRPr>
                <a:solidFill>
                  <a:schemeClr val="tx1"/>
                </a:solidFill>
              </a:defRPr>
            </a:lvl2pPr>
            <a:lvl3pPr marL="796925" marR="0" indent="-342900" algn="l" defTabSz="457200" rtl="0" eaLnBrk="1" fontAlgn="auto" latinLnBrk="0" hangingPunct="1">
              <a:lnSpc>
                <a:spcPct val="100000"/>
              </a:lnSpc>
              <a:spcBef>
                <a:spcPts val="0"/>
              </a:spcBef>
              <a:spcAft>
                <a:spcPts val="900"/>
              </a:spcAft>
              <a:buClr>
                <a:srgbClr val="0083AE"/>
              </a:buClr>
              <a:buSzTx/>
              <a:buFont typeface="+mj-lt"/>
              <a:buAutoNum type="arabicPeriod"/>
              <a:tabLst/>
              <a:defRPr>
                <a:solidFill>
                  <a:schemeClr val="tx1"/>
                </a:solidFill>
              </a:defRPr>
            </a:lvl3pPr>
            <a:lvl4pPr marL="1033462" marR="0" indent="-342900" algn="l" defTabSz="457200" rtl="0" eaLnBrk="1" fontAlgn="auto" latinLnBrk="0" hangingPunct="1">
              <a:lnSpc>
                <a:spcPct val="100000"/>
              </a:lnSpc>
              <a:spcBef>
                <a:spcPts val="0"/>
              </a:spcBef>
              <a:spcAft>
                <a:spcPts val="900"/>
              </a:spcAft>
              <a:buClr>
                <a:srgbClr val="0083AE"/>
              </a:buClr>
              <a:buSzTx/>
              <a:buFont typeface="+mj-lt"/>
              <a:buAutoNum type="alphaLcParenR"/>
              <a:tabLst/>
              <a:defRPr>
                <a:solidFill>
                  <a:schemeClr val="tx1"/>
                </a:solidFill>
              </a:defRPr>
            </a:lvl4pPr>
            <a:lvl5pPr marL="1319212" marR="0" indent="-400050" algn="l" defTabSz="457200" rtl="0" eaLnBrk="1" fontAlgn="auto" latinLnBrk="0" hangingPunct="1">
              <a:lnSpc>
                <a:spcPct val="100000"/>
              </a:lnSpc>
              <a:spcBef>
                <a:spcPts val="0"/>
              </a:spcBef>
              <a:spcAft>
                <a:spcPts val="900"/>
              </a:spcAft>
              <a:buClr>
                <a:srgbClr val="0083AE"/>
              </a:buClr>
              <a:buSzTx/>
              <a:buFont typeface="+mj-lt"/>
              <a:buAutoNum type="romanLcPeriod"/>
              <a:tabLst/>
              <a:defRPr>
                <a:solidFill>
                  <a:schemeClr val="tx1"/>
                </a:solidFill>
              </a:defRPr>
            </a:lvl5pPr>
          </a:lstStyle>
          <a:p>
            <a:pPr lvl="0"/>
            <a:r>
              <a:rPr lang="en-US" dirty="0" smtClean="0"/>
              <a:t>Click here to add text</a:t>
            </a:r>
            <a:endParaRPr lang="en-US" dirty="0"/>
          </a:p>
        </p:txBody>
      </p:sp>
    </p:spTree>
    <p:extLst>
      <p:ext uri="{BB962C8B-B14F-4D97-AF65-F5344CB8AC3E}">
        <p14:creationId xmlns:p14="http://schemas.microsoft.com/office/powerpoint/2010/main" val="18283031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after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wipe(down)">
                                      <p:cBhvr>
                                        <p:cTn id="7" dur="500"/>
                                        <p:tgtEl>
                                          <p:spTgt spid="11"/>
                                        </p:tgtEl>
                                      </p:cBhvr>
                                    </p:animEffect>
                                  </p:childTnLst>
                                </p:cTn>
                              </p:par>
                            </p:childTnLst>
                          </p:cTn>
                        </p:par>
                        <p:par>
                          <p:cTn id="8" fill="hold">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10"/>
                                        </p:tgtEl>
                                        <p:attrNameLst>
                                          <p:attrName>style.visibility</p:attrName>
                                        </p:attrNameLst>
                                      </p:cBhvr>
                                      <p:to>
                                        <p:strVal val="visible"/>
                                      </p:to>
                                    </p:set>
                                    <p:animEffect transition="in" filter="wipe(left)">
                                      <p:cBhvr>
                                        <p:cTn id="11" dur="500"/>
                                        <p:tgtEl>
                                          <p:spTgt spid="10"/>
                                        </p:tgtEl>
                                      </p:cBhvr>
                                    </p:animEffect>
                                  </p:childTnLst>
                                </p:cTn>
                              </p:par>
                              <p:par>
                                <p:cTn id="12" presetID="22" presetClass="entr" presetSubtype="8" fill="hold" grpId="0" nodeType="withEffect">
                                  <p:stCondLst>
                                    <p:cond delay="0"/>
                                  </p:stCondLst>
                                  <p:childTnLst>
                                    <p:set>
                                      <p:cBhvr>
                                        <p:cTn id="13" dur="1" fill="hold">
                                          <p:stCondLst>
                                            <p:cond delay="0"/>
                                          </p:stCondLst>
                                        </p:cTn>
                                        <p:tgtEl>
                                          <p:spTgt spid="12">
                                            <p:txEl>
                                              <p:pRg st="0" end="0"/>
                                            </p:txEl>
                                          </p:spTgt>
                                        </p:tgtEl>
                                        <p:attrNameLst>
                                          <p:attrName>style.visibility</p:attrName>
                                        </p:attrNameLst>
                                      </p:cBhvr>
                                      <p:to>
                                        <p:strVal val="visible"/>
                                      </p:to>
                                    </p:set>
                                    <p:animEffect transition="in" filter="wipe(left)">
                                      <p:cBhvr>
                                        <p:cTn id="14" dur="500"/>
                                        <p:tgtEl>
                                          <p:spTgt spid="12">
                                            <p:txEl>
                                              <p:pRg st="0" end="0"/>
                                            </p:txEl>
                                          </p:spTgt>
                                        </p:tgtEl>
                                      </p:cBhvr>
                                    </p:animEffect>
                                  </p:childTnLst>
                                </p:cTn>
                              </p:par>
                            </p:childTnLst>
                          </p:cTn>
                        </p:par>
                        <p:par>
                          <p:cTn id="15" fill="hold">
                            <p:stCondLst>
                              <p:cond delay="1000"/>
                            </p:stCondLst>
                            <p:childTnLst>
                              <p:par>
                                <p:cTn id="16" presetID="10" presetClass="entr" presetSubtype="0" fill="hold" grpId="0" nodeType="afterEffect">
                                  <p:stCondLst>
                                    <p:cond delay="0"/>
                                  </p:stCondLst>
                                  <p:childTnLst>
                                    <p:set>
                                      <p:cBhvr>
                                        <p:cTn id="17" dur="1" fill="hold">
                                          <p:stCondLst>
                                            <p:cond delay="0"/>
                                          </p:stCondLst>
                                        </p:cTn>
                                        <p:tgtEl>
                                          <p:spTgt spid="15"/>
                                        </p:tgtEl>
                                        <p:attrNameLst>
                                          <p:attrName>style.visibility</p:attrName>
                                        </p:attrNameLst>
                                      </p:cBhvr>
                                      <p:to>
                                        <p:strVal val="visible"/>
                                      </p:to>
                                    </p:set>
                                    <p:animEffect transition="in" filter="fade">
                                      <p:cBhvr>
                                        <p:cTn id="18"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1" grpId="0" animBg="1"/>
      <p:bldP spid="12" grpId="0" build="p">
        <p:tmplLst>
          <p:tmpl lvl="1">
            <p:tnLst>
              <p:par>
                <p:cTn presetID="22" presetClass="entr" presetSubtype="8" fill="hold" nodeType="withEffect">
                  <p:stCondLst>
                    <p:cond delay="0"/>
                  </p:stCondLst>
                  <p:childTnLst>
                    <p:set>
                      <p:cBhvr>
                        <p:cTn dur="1" fill="hold">
                          <p:stCondLst>
                            <p:cond delay="0"/>
                          </p:stCondLst>
                        </p:cTn>
                        <p:tgtEl>
                          <p:spTgt spid="12"/>
                        </p:tgtEl>
                        <p:attrNameLst>
                          <p:attrName>style.visibility</p:attrName>
                        </p:attrNameLst>
                      </p:cBhvr>
                      <p:to>
                        <p:strVal val="visible"/>
                      </p:to>
                    </p:set>
                    <p:animEffect transition="in" filter="wipe(left)">
                      <p:cBhvr>
                        <p:cTn dur="500"/>
                        <p:tgtEl>
                          <p:spTgt spid="12"/>
                        </p:tgtEl>
                      </p:cBhvr>
                    </p:animEffect>
                  </p:childTnLst>
                </p:cTn>
              </p:par>
            </p:tnLst>
          </p:tmpl>
        </p:tmplLst>
      </p:bldP>
      <p:bldP spid="15" grpId="0">
        <p:tmplLst>
          <p:tmpl>
            <p:tnLst>
              <p:par>
                <p:cTn presetID="10" presetClass="entr" presetSubtype="0" fill="hold" nodeType="afterEffect">
                  <p:stCondLst>
                    <p:cond delay="0"/>
                  </p:stCondLst>
                  <p:childTnLst>
                    <p:set>
                      <p:cBhvr>
                        <p:cTn dur="1" fill="hold">
                          <p:stCondLst>
                            <p:cond delay="0"/>
                          </p:stCondLst>
                        </p:cTn>
                        <p:tgtEl>
                          <p:spTgt spid="15"/>
                        </p:tgtEl>
                        <p:attrNameLst>
                          <p:attrName>style.visibility</p:attrName>
                        </p:attrNameLst>
                      </p:cBhvr>
                      <p:to>
                        <p:strVal val="visible"/>
                      </p:to>
                    </p:set>
                    <p:animEffect transition="in" filter="fade">
                      <p:cBhvr>
                        <p:cTn dur="500"/>
                        <p:tgtEl>
                          <p:spTgt spid="15"/>
                        </p:tgtEl>
                      </p:cBhvr>
                    </p:animEffect>
                  </p:childTnLst>
                </p:cTn>
              </p:par>
            </p:tnLst>
          </p:tmpl>
        </p:tmplLst>
      </p:bldP>
    </p:bld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image" Target="../media/image1.png"/><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1" name="Title Placeholder 1"/>
          <p:cNvSpPr>
            <a:spLocks noGrp="1"/>
          </p:cNvSpPr>
          <p:nvPr>
            <p:ph type="title"/>
          </p:nvPr>
        </p:nvSpPr>
        <p:spPr>
          <a:xfrm>
            <a:off x="1005840" y="533937"/>
            <a:ext cx="7315200" cy="640080"/>
          </a:xfrm>
          <a:prstGeom prst="rect">
            <a:avLst/>
          </a:prstGeom>
        </p:spPr>
        <p:txBody>
          <a:bodyPr vert="horz" lIns="91440" tIns="45720" rIns="91440" bIns="45720" rtlCol="0" anchor="b" anchorCtr="0">
            <a:noAutofit/>
          </a:bodyPr>
          <a:lstStyle/>
          <a:p>
            <a:r>
              <a:rPr lang="en-US" dirty="0" smtClean="0"/>
              <a:t>Click to edit Master title style</a:t>
            </a:r>
            <a:endParaRPr lang="en-US" dirty="0"/>
          </a:p>
        </p:txBody>
      </p:sp>
      <p:sp>
        <p:nvSpPr>
          <p:cNvPr id="12" name="Text Placeholder 2"/>
          <p:cNvSpPr>
            <a:spLocks noGrp="1"/>
          </p:cNvSpPr>
          <p:nvPr>
            <p:ph type="body" idx="1"/>
          </p:nvPr>
        </p:nvSpPr>
        <p:spPr>
          <a:xfrm>
            <a:off x="822960" y="1539777"/>
            <a:ext cx="7498080" cy="3200400"/>
          </a:xfrm>
          <a:prstGeom prst="rect">
            <a:avLst/>
          </a:prstGeom>
        </p:spPr>
        <p:txBody>
          <a:bodyPr vert="horz" lIns="91440" tIns="45720" rIns="91440" bIns="45720" rtlCol="0">
            <a:noAutofit/>
          </a:bodyPr>
          <a:lstStyle/>
          <a:p>
            <a:pPr lvl="0"/>
            <a:r>
              <a:rPr lang="en-US" dirty="0" smtClean="0"/>
              <a:t>Click to edit Master text styles</a:t>
            </a:r>
          </a:p>
        </p:txBody>
      </p:sp>
      <p:sp>
        <p:nvSpPr>
          <p:cNvPr id="13" name="TextBox 12"/>
          <p:cNvSpPr txBox="1"/>
          <p:nvPr userDrawn="1"/>
        </p:nvSpPr>
        <p:spPr>
          <a:xfrm>
            <a:off x="8613808" y="6532882"/>
            <a:ext cx="365760" cy="184666"/>
          </a:xfrm>
          <a:prstGeom prst="rect">
            <a:avLst/>
          </a:prstGeom>
          <a:noFill/>
        </p:spPr>
        <p:txBody>
          <a:bodyPr wrap="square" rtlCol="0">
            <a:spAutoFit/>
          </a:bodyPr>
          <a:lstStyle/>
          <a:p>
            <a:fld id="{47A85379-F5D1-4B17-9A88-B6775F35A499}" type="slidenum">
              <a:rPr lang="en-US" sz="600" smtClean="0">
                <a:solidFill>
                  <a:schemeClr val="tx1"/>
                </a:solidFill>
              </a:rPr>
              <a:t>‹#›</a:t>
            </a:fld>
            <a:endParaRPr lang="en-US" sz="600" dirty="0">
              <a:solidFill>
                <a:schemeClr val="tx1"/>
              </a:solidFill>
            </a:endParaRPr>
          </a:p>
        </p:txBody>
      </p:sp>
      <p:pic>
        <p:nvPicPr>
          <p:cNvPr id="14" name="Picture 13"/>
          <p:cNvPicPr>
            <a:picLocks noChangeAspect="1"/>
          </p:cNvPicPr>
          <p:nvPr userDrawn="1"/>
        </p:nvPicPr>
        <p:blipFill>
          <a:blip r:embed="rId23" cstate="print">
            <a:extLst>
              <a:ext uri="{28A0092B-C50C-407E-A947-70E740481C1C}">
                <a14:useLocalDpi xmlns:a14="http://schemas.microsoft.com/office/drawing/2010/main" val="0"/>
              </a:ext>
            </a:extLst>
          </a:blip>
          <a:stretch>
            <a:fillRect/>
          </a:stretch>
        </p:blipFill>
        <p:spPr>
          <a:xfrm>
            <a:off x="121213" y="6161361"/>
            <a:ext cx="1023480" cy="696639"/>
          </a:xfrm>
          <a:prstGeom prst="rect">
            <a:avLst/>
          </a:prstGeom>
        </p:spPr>
      </p:pic>
    </p:spTree>
    <p:extLst>
      <p:ext uri="{BB962C8B-B14F-4D97-AF65-F5344CB8AC3E}">
        <p14:creationId xmlns:p14="http://schemas.microsoft.com/office/powerpoint/2010/main" val="231331580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72" r:id="rId4"/>
    <p:sldLayoutId id="2147483673" r:id="rId5"/>
    <p:sldLayoutId id="2147483674" r:id="rId6"/>
    <p:sldLayoutId id="2147483664" r:id="rId7"/>
    <p:sldLayoutId id="2147483675" r:id="rId8"/>
    <p:sldLayoutId id="2147483676" r:id="rId9"/>
    <p:sldLayoutId id="2147483677" r:id="rId10"/>
    <p:sldLayoutId id="2147483665" r:id="rId11"/>
    <p:sldLayoutId id="2147483666" r:id="rId12"/>
    <p:sldLayoutId id="2147483678" r:id="rId13"/>
    <p:sldLayoutId id="2147483679" r:id="rId14"/>
    <p:sldLayoutId id="2147483667" r:id="rId15"/>
    <p:sldLayoutId id="2147483668" r:id="rId16"/>
    <p:sldLayoutId id="2147483669" r:id="rId17"/>
    <p:sldLayoutId id="2147483670" r:id="rId18"/>
    <p:sldLayoutId id="2147483671" r:id="rId19"/>
    <p:sldLayoutId id="2147483680" r:id="rId20"/>
    <p:sldLayoutId id="2147483681" r:id="rId21"/>
  </p:sldLayoutIdLst>
  <p:txStyles>
    <p:titleStyle>
      <a:lvl1pPr algn="l" defTabSz="914400" rtl="0" eaLnBrk="1" latinLnBrk="0" hangingPunct="1">
        <a:lnSpc>
          <a:spcPct val="90000"/>
        </a:lnSpc>
        <a:spcBef>
          <a:spcPct val="0"/>
        </a:spcBef>
        <a:buNone/>
        <a:defRPr sz="2400" kern="1200">
          <a:solidFill>
            <a:schemeClr val="bg2"/>
          </a:solidFill>
          <a:latin typeface="Arial" panose="020B0604020202020204" pitchFamily="34" charset="0"/>
          <a:ea typeface="+mj-ea"/>
          <a:cs typeface="Arial" panose="020B0604020202020204" pitchFamily="34"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16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Liability Coverages</a:t>
            </a:r>
            <a:endParaRPr lang="en-US" dirty="0"/>
          </a:p>
        </p:txBody>
      </p:sp>
      <p:graphicFrame>
        <p:nvGraphicFramePr>
          <p:cNvPr id="7" name="Table 6"/>
          <p:cNvGraphicFramePr>
            <a:graphicFrameLocks noGrp="1"/>
          </p:cNvGraphicFramePr>
          <p:nvPr>
            <p:extLst>
              <p:ext uri="{D42A27DB-BD31-4B8C-83A1-F6EECF244321}">
                <p14:modId xmlns:p14="http://schemas.microsoft.com/office/powerpoint/2010/main" val="1960878134"/>
              </p:ext>
            </p:extLst>
          </p:nvPr>
        </p:nvGraphicFramePr>
        <p:xfrm>
          <a:off x="462277" y="182881"/>
          <a:ext cx="8300723" cy="6038005"/>
        </p:xfrm>
        <a:graphic>
          <a:graphicData uri="http://schemas.openxmlformats.org/drawingml/2006/table">
            <a:tbl>
              <a:tblPr firstRow="1" bandRow="1">
                <a:tableStyleId>{5C22544A-7EE6-4342-B048-85BDC9FD1C3A}</a:tableStyleId>
              </a:tblPr>
              <a:tblGrid>
                <a:gridCol w="1999313"/>
                <a:gridCol w="3255533"/>
                <a:gridCol w="3045877"/>
              </a:tblGrid>
              <a:tr h="353935">
                <a:tc gridSpan="3">
                  <a:txBody>
                    <a:bodyPr/>
                    <a:lstStyle/>
                    <a:p>
                      <a:pPr algn="ctr"/>
                      <a:r>
                        <a:rPr lang="en-US" sz="1400" dirty="0" smtClean="0">
                          <a:solidFill>
                            <a:schemeClr val="bg1"/>
                          </a:solidFill>
                        </a:rPr>
                        <a:t>LIABILITY</a:t>
                      </a:r>
                      <a:r>
                        <a:rPr lang="en-US" sz="1400" baseline="0" dirty="0" smtClean="0">
                          <a:solidFill>
                            <a:schemeClr val="bg1"/>
                          </a:solidFill>
                        </a:rPr>
                        <a:t> COVERAGES</a:t>
                      </a:r>
                      <a:endParaRPr lang="en-US" sz="1400" dirty="0">
                        <a:solidFill>
                          <a:schemeClr val="bg1"/>
                        </a:solidFill>
                      </a:endParaRPr>
                    </a:p>
                  </a:txBody>
                  <a:tcPr/>
                </a:tc>
                <a:tc hMerge="1">
                  <a:txBody>
                    <a:bodyPr/>
                    <a:lstStyle/>
                    <a:p>
                      <a:endParaRPr lang="en-US" sz="1200" dirty="0"/>
                    </a:p>
                  </a:txBody>
                  <a:tcPr/>
                </a:tc>
                <a:tc hMerge="1">
                  <a:txBody>
                    <a:bodyPr/>
                    <a:lstStyle/>
                    <a:p>
                      <a:endParaRPr lang="en-US" sz="1200" dirty="0"/>
                    </a:p>
                  </a:txBody>
                  <a:tcPr/>
                </a:tc>
              </a:tr>
              <a:tr h="458630">
                <a:tc>
                  <a:txBody>
                    <a:bodyPr/>
                    <a:lstStyle/>
                    <a:p>
                      <a:r>
                        <a:rPr lang="en-US" sz="1200" b="1" dirty="0" smtClean="0">
                          <a:solidFill>
                            <a:schemeClr val="bg1"/>
                          </a:solidFill>
                        </a:rPr>
                        <a:t>Coverage</a:t>
                      </a:r>
                      <a:r>
                        <a:rPr lang="en-US" sz="1200" b="1" dirty="0" smtClean="0"/>
                        <a:t> </a:t>
                      </a:r>
                      <a:r>
                        <a:rPr lang="en-US" sz="1200" b="1" dirty="0" smtClean="0">
                          <a:solidFill>
                            <a:schemeClr val="bg1"/>
                          </a:solidFill>
                        </a:rPr>
                        <a:t>Grant</a:t>
                      </a:r>
                      <a:endParaRPr lang="en-US" sz="1200" b="1" dirty="0">
                        <a:solidFill>
                          <a:schemeClr val="bg1"/>
                        </a:solidFill>
                      </a:endParaRPr>
                    </a:p>
                  </a:txBody>
                  <a:tcPr>
                    <a:solidFill>
                      <a:schemeClr val="accent1"/>
                    </a:solidFill>
                  </a:tcPr>
                </a:tc>
                <a:tc>
                  <a:txBody>
                    <a:bodyPr/>
                    <a:lstStyle/>
                    <a:p>
                      <a:r>
                        <a:rPr lang="en-US" sz="1200" b="1" dirty="0" smtClean="0">
                          <a:solidFill>
                            <a:schemeClr val="bg1"/>
                          </a:solidFill>
                        </a:rPr>
                        <a:t>Claim</a:t>
                      </a:r>
                      <a:r>
                        <a:rPr lang="en-US" sz="1200" b="1" baseline="0" dirty="0" smtClean="0">
                          <a:solidFill>
                            <a:schemeClr val="bg1"/>
                          </a:solidFill>
                        </a:rPr>
                        <a:t> Scenario</a:t>
                      </a:r>
                      <a:endParaRPr lang="en-US" sz="1200" b="1" dirty="0">
                        <a:solidFill>
                          <a:schemeClr val="bg1"/>
                        </a:solidFill>
                      </a:endParaRPr>
                    </a:p>
                  </a:txBody>
                  <a:tcPr>
                    <a:solidFill>
                      <a:schemeClr val="accent1"/>
                    </a:solidFill>
                  </a:tcPr>
                </a:tc>
                <a:tc>
                  <a:txBody>
                    <a:bodyPr/>
                    <a:lstStyle/>
                    <a:p>
                      <a:r>
                        <a:rPr lang="en-US" sz="1200" b="1" dirty="0" smtClean="0">
                          <a:solidFill>
                            <a:schemeClr val="bg1"/>
                          </a:solidFill>
                        </a:rPr>
                        <a:t>Notes</a:t>
                      </a:r>
                      <a:endParaRPr lang="en-US" sz="1200" b="1" dirty="0">
                        <a:solidFill>
                          <a:schemeClr val="bg1"/>
                        </a:solidFill>
                      </a:endParaRPr>
                    </a:p>
                  </a:txBody>
                  <a:tcPr>
                    <a:solidFill>
                      <a:schemeClr val="accent1"/>
                    </a:solidFill>
                  </a:tcPr>
                </a:tc>
              </a:tr>
              <a:tr h="976205">
                <a:tc>
                  <a:txBody>
                    <a:bodyPr/>
                    <a:lstStyle/>
                    <a:p>
                      <a:r>
                        <a:rPr lang="en-US" sz="1100" b="1" dirty="0" smtClean="0"/>
                        <a:t>Privacy Liability</a:t>
                      </a:r>
                      <a:r>
                        <a:rPr lang="en-US" sz="1100" b="1" baseline="0" dirty="0" smtClean="0"/>
                        <a:t> </a:t>
                      </a:r>
                    </a:p>
                    <a:p>
                      <a:r>
                        <a:rPr lang="en-US" sz="1100" b="1" baseline="0" dirty="0" smtClean="0"/>
                        <a:t>(Including Employee Privacy)</a:t>
                      </a:r>
                      <a:endParaRPr lang="en-US" sz="1100" b="1" dirty="0"/>
                    </a:p>
                  </a:txBody>
                  <a:tcPr/>
                </a:tc>
                <a:tc>
                  <a:txBody>
                    <a:bodyPr/>
                    <a:lstStyle/>
                    <a:p>
                      <a:r>
                        <a:rPr lang="en-US" sz="1000" dirty="0" smtClean="0"/>
                        <a:t>The insured mistakenly posts the private information of thousands of its customers online. The information contained financial information, social</a:t>
                      </a:r>
                      <a:r>
                        <a:rPr lang="en-US" sz="1000" baseline="0" dirty="0" smtClean="0"/>
                        <a:t> security numbers and account passwords.  A class of affected customers sued the insured for damages suffered resulting from the unauthorized release of their information.  </a:t>
                      </a:r>
                      <a:endParaRPr lang="en-US" sz="1000" dirty="0"/>
                    </a:p>
                  </a:txBody>
                  <a:tcPr/>
                </a:tc>
                <a:tc>
                  <a:txBody>
                    <a:bodyPr/>
                    <a:lstStyle/>
                    <a:p>
                      <a:endParaRPr lang="en-US" sz="1000" dirty="0"/>
                    </a:p>
                  </a:txBody>
                  <a:tcPr/>
                </a:tc>
              </a:tr>
              <a:tr h="1079160">
                <a:tc>
                  <a:txBody>
                    <a:bodyPr/>
                    <a:lstStyle/>
                    <a:p>
                      <a:r>
                        <a:rPr lang="en-US" sz="1100" b="1" dirty="0" smtClean="0"/>
                        <a:t>Privacy Regulatory Claims Coverage</a:t>
                      </a:r>
                      <a:endParaRPr lang="en-US" sz="1100" b="1" dirty="0"/>
                    </a:p>
                  </a:txBody>
                  <a:tcPr/>
                </a:tc>
                <a:tc>
                  <a:txBody>
                    <a:bodyPr/>
                    <a:lstStyle/>
                    <a:p>
                      <a:r>
                        <a:rPr lang="en-US" sz="1000" dirty="0" smtClean="0"/>
                        <a:t>A large data breach suffered by the insured drew the attention of State privacy regulators and resulted in defense</a:t>
                      </a:r>
                      <a:r>
                        <a:rPr lang="en-US" sz="1000" baseline="0" dirty="0" smtClean="0"/>
                        <a:t> costs associated with the </a:t>
                      </a:r>
                      <a:r>
                        <a:rPr lang="en-US" sz="1000" dirty="0" smtClean="0"/>
                        <a:t> investigation and a  sizeable fine for violation of the State’s privacy laws.</a:t>
                      </a:r>
                      <a:endParaRPr lang="en-US" sz="1000" dirty="0"/>
                    </a:p>
                  </a:txBody>
                  <a:tcPr/>
                </a:tc>
                <a:tc>
                  <a:txBody>
                    <a:bodyPr/>
                    <a:lstStyle/>
                    <a:p>
                      <a:pPr marL="171450" indent="-171450">
                        <a:buFontTx/>
                        <a:buChar char="-"/>
                      </a:pPr>
                      <a:r>
                        <a:rPr lang="en-US" sz="1000" dirty="0" smtClean="0"/>
                        <a:t>Fines &amp; penalties insured where allowable by law</a:t>
                      </a:r>
                    </a:p>
                    <a:p>
                      <a:pPr marL="171450" indent="-171450">
                        <a:buFontTx/>
                        <a:buChar char="-"/>
                      </a:pPr>
                      <a:r>
                        <a:rPr lang="en-US" sz="1000" dirty="0" smtClean="0"/>
                        <a:t>GDPR wording has been added by name</a:t>
                      </a:r>
                      <a:r>
                        <a:rPr lang="en-US" sz="1000" baseline="0" dirty="0" smtClean="0"/>
                        <a:t> to the definition of “Privacy regulations”</a:t>
                      </a:r>
                    </a:p>
                    <a:p>
                      <a:pPr marL="171450" indent="-171450">
                        <a:buFontTx/>
                        <a:buChar char="-"/>
                      </a:pPr>
                      <a:r>
                        <a:rPr lang="en-US" sz="1000" baseline="0" dirty="0" smtClean="0"/>
                        <a:t>CCPA and IL BIPA are not mentioned by name, but covered by virtue of policy construction (where allowable by law)</a:t>
                      </a:r>
                      <a:endParaRPr lang="en-US" sz="1000" dirty="0"/>
                    </a:p>
                  </a:txBody>
                  <a:tcPr/>
                </a:tc>
              </a:tr>
              <a:tr h="1221154">
                <a:tc>
                  <a:txBody>
                    <a:bodyPr/>
                    <a:lstStyle/>
                    <a:p>
                      <a:r>
                        <a:rPr lang="en-US" sz="1100" b="1" dirty="0" smtClean="0"/>
                        <a:t>Security Liability</a:t>
                      </a:r>
                      <a:endParaRPr lang="en-US" sz="1100" b="1" dirty="0"/>
                    </a:p>
                  </a:txBody>
                  <a:tcPr/>
                </a:tc>
                <a:tc>
                  <a:txBody>
                    <a:bodyPr/>
                    <a:lstStyle/>
                    <a:p>
                      <a:r>
                        <a:rPr lang="en-US" sz="1000" dirty="0" smtClean="0"/>
                        <a:t>An</a:t>
                      </a:r>
                      <a:r>
                        <a:rPr lang="en-US" sz="1000" baseline="0" dirty="0" smtClean="0"/>
                        <a:t> overseas hacking group gained unauthorized access to the insured’s network and utilized the network as a host, enabling them to disguise their distributed denial of service attacks against other businesses.  The insured was unaware of the intrusion and was presented with a lawsuit for damages suffered by the victims due to the insured’s failure to protect the security of their computer system.</a:t>
                      </a:r>
                      <a:endParaRPr lang="en-US" sz="1000" dirty="0"/>
                    </a:p>
                  </a:txBody>
                  <a:tcPr/>
                </a:tc>
                <a:tc>
                  <a:txBody>
                    <a:bodyPr/>
                    <a:lstStyle/>
                    <a:p>
                      <a:endParaRPr lang="en-US" sz="1000" dirty="0"/>
                    </a:p>
                  </a:txBody>
                  <a:tcPr/>
                </a:tc>
              </a:tr>
              <a:tr h="795171">
                <a:tc>
                  <a:txBody>
                    <a:bodyPr/>
                    <a:lstStyle/>
                    <a:p>
                      <a:r>
                        <a:rPr lang="en-US" sz="1100" b="1" dirty="0" smtClean="0"/>
                        <a:t>Multimedia Liability</a:t>
                      </a:r>
                      <a:endParaRPr lang="en-US" sz="1100" b="1" dirty="0"/>
                    </a:p>
                  </a:txBody>
                  <a:tcPr/>
                </a:tc>
                <a:tc>
                  <a:txBody>
                    <a:bodyPr/>
                    <a:lstStyle/>
                    <a:p>
                      <a:r>
                        <a:rPr lang="en-US" sz="1000" dirty="0" smtClean="0"/>
                        <a:t>Allegations of defamation contained</a:t>
                      </a:r>
                      <a:r>
                        <a:rPr lang="en-US" sz="1000" baseline="0" dirty="0" smtClean="0"/>
                        <a:t> in </a:t>
                      </a:r>
                      <a:r>
                        <a:rPr lang="en-US" sz="1000" dirty="0" smtClean="0"/>
                        <a:t>a blog produced by the insured’s marketing team on their website led to a lawsuit from</a:t>
                      </a:r>
                      <a:r>
                        <a:rPr lang="en-US" sz="1000" baseline="0" dirty="0" smtClean="0"/>
                        <a:t> one of the insured’s competitors.  Significant costs were incurred to defend the insured in this matter.</a:t>
                      </a:r>
                      <a:endParaRPr lang="en-US" sz="1000" dirty="0"/>
                    </a:p>
                  </a:txBody>
                  <a:tcPr/>
                </a:tc>
                <a:tc>
                  <a:txBody>
                    <a:bodyPr/>
                    <a:lstStyle/>
                    <a:p>
                      <a:pPr marL="171450" indent="-171450">
                        <a:buFontTx/>
                        <a:buChar char="-"/>
                      </a:pPr>
                      <a:r>
                        <a:rPr lang="en-US" sz="1000" dirty="0" smtClean="0"/>
                        <a:t>Includes the insured’s social media footprint</a:t>
                      </a:r>
                    </a:p>
                    <a:p>
                      <a:pPr marL="171450" indent="-171450">
                        <a:buFontTx/>
                        <a:buChar char="-"/>
                      </a:pPr>
                      <a:r>
                        <a:rPr lang="en-US" sz="1000" dirty="0" smtClean="0"/>
                        <a:t>Includes IP infringement –</a:t>
                      </a:r>
                      <a:r>
                        <a:rPr lang="en-US" sz="1000" baseline="0" dirty="0" smtClean="0"/>
                        <a:t> </a:t>
                      </a:r>
                      <a:r>
                        <a:rPr lang="en-US" sz="1000" u="sng" baseline="0" dirty="0" smtClean="0"/>
                        <a:t>not</a:t>
                      </a:r>
                      <a:r>
                        <a:rPr lang="en-US" sz="1000" baseline="0" dirty="0" smtClean="0"/>
                        <a:t> patent “Unless such event occurs as a result of a “Security Compromise”.</a:t>
                      </a:r>
                      <a:endParaRPr lang="en-US" sz="1000" dirty="0"/>
                    </a:p>
                  </a:txBody>
                  <a:tcPr/>
                </a:tc>
              </a:tr>
              <a:tr h="1124115">
                <a:tc>
                  <a:txBody>
                    <a:bodyPr/>
                    <a:lstStyle/>
                    <a:p>
                      <a:r>
                        <a:rPr lang="en-US" sz="1100" b="1" dirty="0" smtClean="0"/>
                        <a:t>PCI DSS Assessment</a:t>
                      </a:r>
                      <a:endParaRPr lang="en-US" sz="1100" b="1" dirty="0"/>
                    </a:p>
                  </a:txBody>
                  <a:tcPr/>
                </a:tc>
                <a:tc>
                  <a:txBody>
                    <a:bodyPr/>
                    <a:lstStyle/>
                    <a:p>
                      <a:r>
                        <a:rPr lang="en-US" sz="1000" dirty="0" smtClean="0"/>
                        <a:t>The</a:t>
                      </a:r>
                      <a:r>
                        <a:rPr lang="en-US" sz="1000" baseline="0" dirty="0" smtClean="0"/>
                        <a:t> insured suffers a data breach involving the credit card numbers of thousands of their customers.  They incur significant fines and expenses to their bank and card association, and, have to pay a Qualified Security Assessor (QSA) to conduct an audit to prove their compliance with the PCI Data Security Standards.</a:t>
                      </a:r>
                      <a:endParaRPr lang="en-US" sz="1000" dirty="0"/>
                    </a:p>
                  </a:txBody>
                  <a:tcPr/>
                </a:tc>
                <a:tc>
                  <a:txBody>
                    <a:bodyPr/>
                    <a:lstStyle/>
                    <a:p>
                      <a:pPr marL="171450" indent="-171450">
                        <a:buFontTx/>
                        <a:buChar char="-"/>
                      </a:pPr>
                      <a:r>
                        <a:rPr lang="en-US" sz="1000" dirty="0" smtClean="0"/>
                        <a:t>See expanded definition of “Breach Response Costs”, which includes cost of mandatory audit by a Qualified</a:t>
                      </a:r>
                      <a:r>
                        <a:rPr lang="en-US" sz="1000" baseline="0" dirty="0" smtClean="0"/>
                        <a:t> Security Assessor (QSA) and/or cost of a PCI Forensic Investigator to shadow the PFI following a “Security Breach”.</a:t>
                      </a:r>
                    </a:p>
                    <a:p>
                      <a:pPr marL="0" indent="0">
                        <a:buFontTx/>
                        <a:buNone/>
                      </a:pPr>
                      <a:endParaRPr lang="en-US" sz="1000" dirty="0"/>
                    </a:p>
                  </a:txBody>
                  <a:tcPr/>
                </a:tc>
              </a:tr>
            </a:tbl>
          </a:graphicData>
        </a:graphic>
      </p:graphicFrame>
    </p:spTree>
    <p:extLst>
      <p:ext uri="{BB962C8B-B14F-4D97-AF65-F5344CB8AC3E}">
        <p14:creationId xmlns:p14="http://schemas.microsoft.com/office/powerpoint/2010/main" val="29179468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972504906"/>
              </p:ext>
            </p:extLst>
          </p:nvPr>
        </p:nvGraphicFramePr>
        <p:xfrm>
          <a:off x="363793" y="180974"/>
          <a:ext cx="8513506" cy="6172200"/>
        </p:xfrm>
        <a:graphic>
          <a:graphicData uri="http://schemas.openxmlformats.org/drawingml/2006/table">
            <a:tbl>
              <a:tblPr firstRow="1" bandRow="1">
                <a:tableStyleId>{5C22544A-7EE6-4342-B048-85BDC9FD1C3A}</a:tableStyleId>
              </a:tblPr>
              <a:tblGrid>
                <a:gridCol w="1952137"/>
                <a:gridCol w="3989947"/>
                <a:gridCol w="2571422"/>
              </a:tblGrid>
              <a:tr h="316562">
                <a:tc gridSpan="3">
                  <a:txBody>
                    <a:bodyPr/>
                    <a:lstStyle/>
                    <a:p>
                      <a:pPr algn="ctr"/>
                      <a:r>
                        <a:rPr lang="en-US" sz="1400" dirty="0" smtClean="0">
                          <a:solidFill>
                            <a:schemeClr val="bg1"/>
                          </a:solidFill>
                        </a:rPr>
                        <a:t>FIRST</a:t>
                      </a:r>
                      <a:r>
                        <a:rPr lang="en-US" sz="1400" baseline="0" dirty="0" smtClean="0">
                          <a:solidFill>
                            <a:schemeClr val="bg1"/>
                          </a:solidFill>
                        </a:rPr>
                        <a:t> PARTY COVERAGES</a:t>
                      </a:r>
                      <a:endParaRPr lang="en-US" sz="1400" dirty="0">
                        <a:solidFill>
                          <a:schemeClr val="bg1"/>
                        </a:solidFill>
                      </a:endParaRPr>
                    </a:p>
                  </a:txBody>
                  <a:tcPr/>
                </a:tc>
                <a:tc hMerge="1">
                  <a:txBody>
                    <a:bodyPr/>
                    <a:lstStyle/>
                    <a:p>
                      <a:endParaRPr lang="en-US" sz="1200" dirty="0"/>
                    </a:p>
                  </a:txBody>
                  <a:tcPr/>
                </a:tc>
                <a:tc hMerge="1">
                  <a:txBody>
                    <a:bodyPr/>
                    <a:lstStyle/>
                    <a:p>
                      <a:endParaRPr lang="en-US" sz="1200" dirty="0"/>
                    </a:p>
                  </a:txBody>
                  <a:tcPr/>
                </a:tc>
              </a:tr>
              <a:tr h="309796">
                <a:tc>
                  <a:txBody>
                    <a:bodyPr/>
                    <a:lstStyle/>
                    <a:p>
                      <a:r>
                        <a:rPr lang="en-US" sz="1200" b="1" dirty="0" smtClean="0">
                          <a:solidFill>
                            <a:schemeClr val="bg1"/>
                          </a:solidFill>
                        </a:rPr>
                        <a:t>Coverage Grant</a:t>
                      </a:r>
                      <a:endParaRPr lang="en-US" sz="1200" b="1" dirty="0">
                        <a:solidFill>
                          <a:schemeClr val="bg1"/>
                        </a:solidFill>
                      </a:endParaRPr>
                    </a:p>
                  </a:txBody>
                  <a:tcPr>
                    <a:solidFill>
                      <a:schemeClr val="accent1"/>
                    </a:solidFill>
                  </a:tcPr>
                </a:tc>
                <a:tc>
                  <a:txBody>
                    <a:bodyPr/>
                    <a:lstStyle/>
                    <a:p>
                      <a:r>
                        <a:rPr lang="en-US" sz="1200" b="1" dirty="0" smtClean="0">
                          <a:solidFill>
                            <a:schemeClr val="bg1"/>
                          </a:solidFill>
                        </a:rPr>
                        <a:t>Claim</a:t>
                      </a:r>
                      <a:r>
                        <a:rPr lang="en-US" sz="1200" b="1" baseline="0" dirty="0" smtClean="0">
                          <a:solidFill>
                            <a:schemeClr val="bg1"/>
                          </a:solidFill>
                        </a:rPr>
                        <a:t> Scenario</a:t>
                      </a:r>
                      <a:endParaRPr lang="en-US" sz="1200" b="1" dirty="0">
                        <a:solidFill>
                          <a:schemeClr val="bg1"/>
                        </a:solidFill>
                      </a:endParaRPr>
                    </a:p>
                  </a:txBody>
                  <a:tcPr>
                    <a:solidFill>
                      <a:schemeClr val="accent1"/>
                    </a:solidFill>
                  </a:tcPr>
                </a:tc>
                <a:tc>
                  <a:txBody>
                    <a:bodyPr/>
                    <a:lstStyle/>
                    <a:p>
                      <a:r>
                        <a:rPr lang="en-US" sz="1200" b="1" dirty="0" smtClean="0">
                          <a:solidFill>
                            <a:schemeClr val="bg1"/>
                          </a:solidFill>
                        </a:rPr>
                        <a:t>Notes</a:t>
                      </a:r>
                      <a:endParaRPr lang="en-US" sz="1200" b="1" dirty="0">
                        <a:solidFill>
                          <a:schemeClr val="bg1"/>
                        </a:solidFill>
                      </a:endParaRPr>
                    </a:p>
                  </a:txBody>
                  <a:tcPr>
                    <a:solidFill>
                      <a:schemeClr val="accent1"/>
                    </a:solidFill>
                  </a:tcPr>
                </a:tc>
              </a:tr>
              <a:tr h="1202938">
                <a:tc>
                  <a:txBody>
                    <a:bodyPr/>
                    <a:lstStyle/>
                    <a:p>
                      <a:r>
                        <a:rPr lang="en-US" sz="1100" b="1" dirty="0" smtClean="0"/>
                        <a:t>Security Breach Response Coverage</a:t>
                      </a:r>
                      <a:endParaRPr lang="en-US" sz="1100" b="1" dirty="0"/>
                    </a:p>
                  </a:txBody>
                  <a:tcPr/>
                </a:tc>
                <a:tc>
                  <a:txBody>
                    <a:bodyPr/>
                    <a:lstStyle/>
                    <a:p>
                      <a:r>
                        <a:rPr lang="en-US" sz="1000" dirty="0" smtClean="0"/>
                        <a:t>A</a:t>
                      </a:r>
                      <a:r>
                        <a:rPr lang="en-US" sz="1000" baseline="0" dirty="0" smtClean="0"/>
                        <a:t> breach of the insured’s systems allowed the perpetrator access to the protected health information of 20,000 current and past patients.  The event led to extensive expenses incurred for legal assistance, the hiring of IT forensic investigators, a PR firm, offering identity restoration services, setting up a call center to respond to inquiries, and notification to all of their affected patients.</a:t>
                      </a:r>
                      <a:endParaRPr lang="en-US" sz="1000" dirty="0"/>
                    </a:p>
                  </a:txBody>
                  <a:tcPr/>
                </a:tc>
                <a:tc>
                  <a:txBody>
                    <a:bodyPr/>
                    <a:lstStyle/>
                    <a:p>
                      <a:pPr marL="171450" indent="-171450">
                        <a:buFontTx/>
                        <a:buChar char="-"/>
                      </a:pPr>
                      <a:r>
                        <a:rPr lang="en-US" sz="1000" dirty="0" smtClean="0"/>
                        <a:t>No retention for use of Breach Response Counsel</a:t>
                      </a:r>
                    </a:p>
                    <a:p>
                      <a:pPr marL="171450" indent="-171450">
                        <a:buFontTx/>
                        <a:buChar char="-"/>
                      </a:pPr>
                      <a:r>
                        <a:rPr lang="en-US" sz="1000" dirty="0" smtClean="0"/>
                        <a:t>Security Breach Response Coverage is now among the 1</a:t>
                      </a:r>
                      <a:r>
                        <a:rPr lang="en-US" sz="1000" baseline="30000" dirty="0" smtClean="0"/>
                        <a:t>st</a:t>
                      </a:r>
                      <a:r>
                        <a:rPr lang="en-US" sz="1000" baseline="0" dirty="0" smtClean="0"/>
                        <a:t> Party coverages with no annual aggregate limit - only carries a per event limit</a:t>
                      </a:r>
                      <a:endParaRPr lang="en-US" sz="1000" dirty="0"/>
                    </a:p>
                  </a:txBody>
                  <a:tcPr/>
                </a:tc>
              </a:tr>
              <a:tr h="1044657">
                <a:tc>
                  <a:txBody>
                    <a:bodyPr/>
                    <a:lstStyle/>
                    <a:p>
                      <a:r>
                        <a:rPr lang="en-US" sz="1100" b="1" dirty="0" smtClean="0"/>
                        <a:t>Cyber Extortion</a:t>
                      </a:r>
                      <a:endParaRPr lang="en-US" sz="1100" b="1" dirty="0"/>
                    </a:p>
                  </a:txBody>
                  <a:tcPr/>
                </a:tc>
                <a:tc>
                  <a:txBody>
                    <a:bodyPr/>
                    <a:lstStyle/>
                    <a:p>
                      <a:r>
                        <a:rPr lang="en-US" sz="1000" kern="1200" dirty="0" smtClean="0">
                          <a:solidFill>
                            <a:schemeClr val="dk1"/>
                          </a:solidFill>
                          <a:latin typeface="+mn-lt"/>
                          <a:ea typeface="+mn-ea"/>
                          <a:cs typeface="+mn-cs"/>
                        </a:rPr>
                        <a:t>The insured suffers a ransomware attack on their network and is unable to access their servers or their backups.  The perpetrator has demanded a ransom the equivalent to $700,000 in bitcoin.  The Cyber Extortion insuring agreement pays for the experts to assist and the money to pay the ransom if it is determined that the only means of resolving the situation is to do so.</a:t>
                      </a:r>
                      <a:endParaRPr lang="en-US" sz="1000" kern="1200" dirty="0">
                        <a:solidFill>
                          <a:schemeClr val="dk1"/>
                        </a:solidFill>
                        <a:latin typeface="+mn-lt"/>
                        <a:ea typeface="+mn-ea"/>
                        <a:cs typeface="+mn-cs"/>
                      </a:endParaRPr>
                    </a:p>
                  </a:txBody>
                  <a:tcPr/>
                </a:tc>
                <a:tc>
                  <a:txBody>
                    <a:bodyPr/>
                    <a:lstStyle/>
                    <a:p>
                      <a:pPr marL="171450" indent="-171450">
                        <a:buFontTx/>
                        <a:buChar char="-"/>
                      </a:pPr>
                      <a:r>
                        <a:rPr lang="en-US" sz="1000" kern="1200" dirty="0" smtClean="0">
                          <a:solidFill>
                            <a:schemeClr val="dk1"/>
                          </a:solidFill>
                          <a:latin typeface="+mn-lt"/>
                          <a:ea typeface="+mn-ea"/>
                          <a:cs typeface="+mn-cs"/>
                        </a:rPr>
                        <a:t>Ransomware</a:t>
                      </a:r>
                    </a:p>
                    <a:p>
                      <a:pPr marL="171450" indent="-171450">
                        <a:buFontTx/>
                        <a:buChar char="-"/>
                      </a:pPr>
                      <a:r>
                        <a:rPr lang="en-US" sz="1000" kern="1200" dirty="0" smtClean="0">
                          <a:solidFill>
                            <a:schemeClr val="dk1"/>
                          </a:solidFill>
                          <a:latin typeface="+mn-lt"/>
                          <a:ea typeface="+mn-ea"/>
                          <a:cs typeface="+mn-cs"/>
                        </a:rPr>
                        <a:t>Cryptocurrency payment included</a:t>
                      </a:r>
                      <a:endParaRPr lang="en-US" sz="1000" kern="1200" dirty="0">
                        <a:solidFill>
                          <a:schemeClr val="dk1"/>
                        </a:solidFill>
                        <a:latin typeface="+mn-lt"/>
                        <a:ea typeface="+mn-ea"/>
                        <a:cs typeface="+mn-cs"/>
                      </a:endParaRPr>
                    </a:p>
                  </a:txBody>
                  <a:tcPr/>
                </a:tc>
              </a:tr>
              <a:tr h="728094">
                <a:tc>
                  <a:txBody>
                    <a:bodyPr/>
                    <a:lstStyle/>
                    <a:p>
                      <a:r>
                        <a:rPr lang="en-US" sz="1100" b="1" dirty="0" smtClean="0"/>
                        <a:t>Business Income and Digital Asset Restoration </a:t>
                      </a:r>
                      <a:endParaRPr lang="en-US" sz="1100" b="1" dirty="0"/>
                    </a:p>
                  </a:txBody>
                  <a:tcPr/>
                </a:tc>
                <a:tc>
                  <a:txBody>
                    <a:bodyPr/>
                    <a:lstStyle/>
                    <a:p>
                      <a:r>
                        <a:rPr lang="en-US" sz="1000" dirty="0" smtClean="0"/>
                        <a:t>As</a:t>
                      </a:r>
                      <a:r>
                        <a:rPr lang="en-US" sz="1000" baseline="0" dirty="0" smtClean="0"/>
                        <a:t> a result of the insured’s network being inaccessible due to infiltration of malware, their ecommerce site was also down, causing significant income loss and extra expenses incurred to establish work-around procedures. </a:t>
                      </a:r>
                      <a:endParaRPr lang="en-US" sz="1000" dirty="0"/>
                    </a:p>
                  </a:txBody>
                  <a:tcPr/>
                </a:tc>
                <a:tc>
                  <a:txBody>
                    <a:bodyPr/>
                    <a:lstStyle/>
                    <a:p>
                      <a:pPr marL="171450" indent="-171450">
                        <a:buFontTx/>
                        <a:buChar char="-"/>
                      </a:pPr>
                      <a:r>
                        <a:rPr lang="en-US" sz="1000" dirty="0" smtClean="0"/>
                        <a:t>System Failure</a:t>
                      </a:r>
                    </a:p>
                    <a:p>
                      <a:pPr marL="171450" indent="-171450">
                        <a:buFontTx/>
                        <a:buChar char="-"/>
                      </a:pPr>
                      <a:r>
                        <a:rPr lang="en-US" sz="1000" dirty="0" smtClean="0"/>
                        <a:t>Insured’s System</a:t>
                      </a:r>
                    </a:p>
                    <a:p>
                      <a:pPr marL="171450" indent="-171450">
                        <a:buFontTx/>
                        <a:buChar char="-"/>
                      </a:pPr>
                      <a:r>
                        <a:rPr lang="en-US" sz="1000" dirty="0" smtClean="0"/>
                        <a:t>Third</a:t>
                      </a:r>
                      <a:r>
                        <a:rPr lang="en-US" sz="1000" baseline="0" dirty="0" smtClean="0"/>
                        <a:t> Party Systems</a:t>
                      </a:r>
                      <a:endParaRPr lang="en-US" sz="1000" dirty="0"/>
                    </a:p>
                  </a:txBody>
                  <a:tcPr/>
                </a:tc>
              </a:tr>
              <a:tr h="1202938">
                <a:tc>
                  <a:txBody>
                    <a:bodyPr/>
                    <a:lstStyle/>
                    <a:p>
                      <a:r>
                        <a:rPr lang="en-US" sz="1100" b="1" dirty="0" smtClean="0"/>
                        <a:t>Systems</a:t>
                      </a:r>
                      <a:r>
                        <a:rPr lang="en-US" sz="1100" b="1" baseline="0" dirty="0" smtClean="0"/>
                        <a:t> Integrity Restoration </a:t>
                      </a:r>
                    </a:p>
                    <a:p>
                      <a:r>
                        <a:rPr lang="en-US" sz="1100" b="1" baseline="0" dirty="0" smtClean="0"/>
                        <a:t>(aka: “Bricking”)</a:t>
                      </a:r>
                      <a:endParaRPr lang="en-US" sz="1100" b="1" dirty="0"/>
                    </a:p>
                  </a:txBody>
                  <a:tcPr/>
                </a:tc>
                <a:tc>
                  <a:txBody>
                    <a:bodyPr/>
                    <a:lstStyle/>
                    <a:p>
                      <a:r>
                        <a:rPr lang="en-US" sz="1000" dirty="0" smtClean="0"/>
                        <a:t>The insured’s network</a:t>
                      </a:r>
                      <a:r>
                        <a:rPr lang="en-US" sz="1000" baseline="0" dirty="0" smtClean="0"/>
                        <a:t> is infected by a malicious malware attack, causing many of their physical servers (hardware)  to be rendered useless after the event.  The Systems Integrity Restoration extension on their Business Income and Digital Asset Restoration insuring agreement allowed them to replace the affected hardware up to a sub-limit. Property damage of this nature is typically excluded from Cyber risk policies.</a:t>
                      </a:r>
                      <a:endParaRPr lang="en-US" sz="1000" dirty="0"/>
                    </a:p>
                  </a:txBody>
                  <a:tcPr/>
                </a:tc>
                <a:tc>
                  <a:txBody>
                    <a:bodyPr/>
                    <a:lstStyle/>
                    <a:p>
                      <a:pPr marL="171450" indent="-171450">
                        <a:buFontTx/>
                        <a:buChar char="-"/>
                      </a:pPr>
                      <a:r>
                        <a:rPr lang="en-US" sz="1000" dirty="0" smtClean="0"/>
                        <a:t>You</a:t>
                      </a:r>
                      <a:r>
                        <a:rPr lang="en-US" sz="1000" baseline="0" dirty="0" smtClean="0"/>
                        <a:t> will not find the word “bricking” in the policy wording.  </a:t>
                      </a:r>
                    </a:p>
                    <a:p>
                      <a:pPr marL="171450" indent="-171450">
                        <a:buFontTx/>
                        <a:buChar char="-"/>
                      </a:pPr>
                      <a:r>
                        <a:rPr lang="en-US" sz="1000" baseline="0" dirty="0" smtClean="0"/>
                        <a:t>See “Systems Integrity Restoration Loss”.  ITEM 3.II.G.4. on </a:t>
                      </a:r>
                      <a:r>
                        <a:rPr lang="en-US" sz="1000" baseline="0" dirty="0" err="1" smtClean="0"/>
                        <a:t>dec.</a:t>
                      </a:r>
                      <a:r>
                        <a:rPr lang="en-US" sz="1000" baseline="0" dirty="0" smtClean="0"/>
                        <a:t> page.</a:t>
                      </a:r>
                    </a:p>
                    <a:p>
                      <a:pPr marL="171450" indent="-171450">
                        <a:buFontTx/>
                        <a:buChar char="-"/>
                      </a:pPr>
                      <a:endParaRPr lang="en-US" sz="1000" dirty="0"/>
                    </a:p>
                  </a:txBody>
                  <a:tcPr/>
                </a:tc>
              </a:tr>
              <a:tr h="1367215">
                <a:tc>
                  <a:txBody>
                    <a:bodyPr/>
                    <a:lstStyle/>
                    <a:p>
                      <a:r>
                        <a:rPr lang="en-US" sz="1100" b="1" dirty="0" smtClean="0"/>
                        <a:t>Computer System </a:t>
                      </a:r>
                    </a:p>
                    <a:p>
                      <a:r>
                        <a:rPr lang="en-US" sz="1100" b="1" dirty="0" smtClean="0"/>
                        <a:t>(aka: “Betterment”)</a:t>
                      </a:r>
                      <a:endParaRPr lang="en-US" sz="1100" b="1" dirty="0"/>
                    </a:p>
                  </a:txBody>
                  <a:tcPr/>
                </a:tc>
                <a:tc>
                  <a:txBody>
                    <a:bodyPr/>
                    <a:lstStyle/>
                    <a:p>
                      <a:r>
                        <a:rPr lang="en-US" sz="1000" dirty="0" smtClean="0"/>
                        <a:t>After</a:t>
                      </a:r>
                      <a:r>
                        <a:rPr lang="en-US" sz="1000" baseline="0" dirty="0" smtClean="0"/>
                        <a:t> experiencing a particularly malicious virus on their network, the insured determined that a more secure version of their software platform was required, however, the cost to replace the new system was 15% higher than the cost of their existing system.  The “betterment” provision in their policy allowed them to do this, up to 25% more than the cost to replace the original system, subject to a sub-limit.</a:t>
                      </a:r>
                      <a:endParaRPr lang="en-US" sz="1000" dirty="0"/>
                    </a:p>
                  </a:txBody>
                  <a:tcPr/>
                </a:tc>
                <a:tc>
                  <a:txBody>
                    <a:bodyPr/>
                    <a:lstStyle/>
                    <a:p>
                      <a:pPr marL="171450" indent="-171450">
                        <a:buFontTx/>
                        <a:buChar char="-"/>
                      </a:pPr>
                      <a:r>
                        <a:rPr lang="en-US" sz="1000" dirty="0" smtClean="0"/>
                        <a:t>You will not find the word “betterment</a:t>
                      </a:r>
                      <a:r>
                        <a:rPr lang="en-US" sz="1000" baseline="0" dirty="0" smtClean="0"/>
                        <a:t>” in the policy wording.</a:t>
                      </a:r>
                    </a:p>
                    <a:p>
                      <a:pPr marL="171450" indent="-171450">
                        <a:buFontTx/>
                        <a:buChar char="-"/>
                      </a:pPr>
                      <a:r>
                        <a:rPr lang="en-US" sz="1000" baseline="0" dirty="0" smtClean="0"/>
                        <a:t>See amended definition of “Restoration Costs” in the policy </a:t>
                      </a:r>
                    </a:p>
                    <a:p>
                      <a:pPr marL="171450" indent="-171450">
                        <a:buFontTx/>
                        <a:buChar char="-"/>
                      </a:pPr>
                      <a:r>
                        <a:rPr lang="en-US" sz="1000" baseline="0" dirty="0" smtClean="0"/>
                        <a:t>See “Computer System” .  ITEM 3.III.H. on </a:t>
                      </a:r>
                      <a:r>
                        <a:rPr lang="en-US" sz="1000" baseline="0" dirty="0" err="1" smtClean="0"/>
                        <a:t>dec.</a:t>
                      </a:r>
                      <a:r>
                        <a:rPr lang="en-US" sz="1000" baseline="0" dirty="0" smtClean="0"/>
                        <a:t> page. </a:t>
                      </a:r>
                    </a:p>
                    <a:p>
                      <a:pPr marL="171450" indent="-171450">
                        <a:buFontTx/>
                        <a:buChar char="-"/>
                      </a:pPr>
                      <a:r>
                        <a:rPr lang="en-US" sz="1000" baseline="0" dirty="0" smtClean="0"/>
                        <a:t>Subject to $250K sublimit</a:t>
                      </a:r>
                      <a:endParaRPr lang="en-US" sz="1000" dirty="0"/>
                    </a:p>
                  </a:txBody>
                  <a:tcPr/>
                </a:tc>
              </a:tr>
            </a:tbl>
          </a:graphicData>
        </a:graphic>
      </p:graphicFrame>
    </p:spTree>
    <p:extLst>
      <p:ext uri="{BB962C8B-B14F-4D97-AF65-F5344CB8AC3E}">
        <p14:creationId xmlns:p14="http://schemas.microsoft.com/office/powerpoint/2010/main" val="23017474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p:cNvGraphicFramePr>
            <a:graphicFrameLocks noGrp="1"/>
          </p:cNvGraphicFramePr>
          <p:nvPr>
            <p:extLst>
              <p:ext uri="{D42A27DB-BD31-4B8C-83A1-F6EECF244321}">
                <p14:modId xmlns:p14="http://schemas.microsoft.com/office/powerpoint/2010/main" val="475904869"/>
              </p:ext>
            </p:extLst>
          </p:nvPr>
        </p:nvGraphicFramePr>
        <p:xfrm>
          <a:off x="375517" y="187573"/>
          <a:ext cx="8558933" cy="6170022"/>
        </p:xfrm>
        <a:graphic>
          <a:graphicData uri="http://schemas.openxmlformats.org/drawingml/2006/table">
            <a:tbl>
              <a:tblPr firstRow="1" bandRow="1">
                <a:tableStyleId>{5C22544A-7EE6-4342-B048-85BDC9FD1C3A}</a:tableStyleId>
              </a:tblPr>
              <a:tblGrid>
                <a:gridCol w="2061506"/>
                <a:gridCol w="4278049"/>
                <a:gridCol w="2219378"/>
              </a:tblGrid>
              <a:tr h="362431">
                <a:tc gridSpan="3">
                  <a:txBody>
                    <a:bodyPr/>
                    <a:lstStyle/>
                    <a:p>
                      <a:pPr algn="ctr"/>
                      <a:r>
                        <a:rPr lang="en-US" sz="1400" dirty="0" smtClean="0">
                          <a:solidFill>
                            <a:schemeClr val="bg1"/>
                          </a:solidFill>
                        </a:rPr>
                        <a:t>CYBER DECEPTION &amp;</a:t>
                      </a:r>
                      <a:r>
                        <a:rPr lang="en-US" sz="1400" baseline="0" dirty="0" smtClean="0">
                          <a:solidFill>
                            <a:schemeClr val="bg1"/>
                          </a:solidFill>
                        </a:rPr>
                        <a:t> </a:t>
                      </a:r>
                      <a:r>
                        <a:rPr lang="en-US" sz="1400" dirty="0" smtClean="0">
                          <a:solidFill>
                            <a:schemeClr val="bg1"/>
                          </a:solidFill>
                        </a:rPr>
                        <a:t>ELECTRONIC</a:t>
                      </a:r>
                      <a:r>
                        <a:rPr lang="en-US" sz="1400" baseline="0" dirty="0" smtClean="0">
                          <a:solidFill>
                            <a:schemeClr val="bg1"/>
                          </a:solidFill>
                        </a:rPr>
                        <a:t> FRAUD</a:t>
                      </a:r>
                      <a:endParaRPr lang="en-US" sz="1400" dirty="0">
                        <a:solidFill>
                          <a:schemeClr val="bg1"/>
                        </a:solidFill>
                      </a:endParaRPr>
                    </a:p>
                  </a:txBody>
                  <a:tcPr/>
                </a:tc>
                <a:tc hMerge="1">
                  <a:txBody>
                    <a:bodyPr/>
                    <a:lstStyle/>
                    <a:p>
                      <a:endParaRPr lang="en-US" sz="1200" dirty="0"/>
                    </a:p>
                  </a:txBody>
                  <a:tcPr/>
                </a:tc>
                <a:tc hMerge="1">
                  <a:txBody>
                    <a:bodyPr/>
                    <a:lstStyle/>
                    <a:p>
                      <a:endParaRPr lang="en-US" sz="1200" dirty="0"/>
                    </a:p>
                  </a:txBody>
                  <a:tcPr/>
                </a:tc>
              </a:tr>
              <a:tr h="469640">
                <a:tc>
                  <a:txBody>
                    <a:bodyPr/>
                    <a:lstStyle/>
                    <a:p>
                      <a:r>
                        <a:rPr lang="en-US" sz="1200" b="1" dirty="0" smtClean="0">
                          <a:solidFill>
                            <a:schemeClr val="bg1"/>
                          </a:solidFill>
                        </a:rPr>
                        <a:t>Coverage Grant</a:t>
                      </a:r>
                      <a:endParaRPr lang="en-US" sz="1200" b="1" dirty="0">
                        <a:solidFill>
                          <a:schemeClr val="bg1"/>
                        </a:solidFill>
                      </a:endParaRPr>
                    </a:p>
                  </a:txBody>
                  <a:tcPr>
                    <a:solidFill>
                      <a:schemeClr val="accent1"/>
                    </a:solidFill>
                  </a:tcPr>
                </a:tc>
                <a:tc>
                  <a:txBody>
                    <a:bodyPr/>
                    <a:lstStyle/>
                    <a:p>
                      <a:r>
                        <a:rPr lang="en-US" sz="1200" b="1" dirty="0" smtClean="0">
                          <a:solidFill>
                            <a:schemeClr val="bg1"/>
                          </a:solidFill>
                        </a:rPr>
                        <a:t>Claim</a:t>
                      </a:r>
                      <a:r>
                        <a:rPr lang="en-US" sz="1200" b="1" baseline="0" dirty="0" smtClean="0">
                          <a:solidFill>
                            <a:schemeClr val="bg1"/>
                          </a:solidFill>
                        </a:rPr>
                        <a:t> Scenario</a:t>
                      </a:r>
                      <a:endParaRPr lang="en-US" sz="1200" b="1" dirty="0">
                        <a:solidFill>
                          <a:schemeClr val="bg1"/>
                        </a:solidFill>
                      </a:endParaRPr>
                    </a:p>
                  </a:txBody>
                  <a:tcPr>
                    <a:solidFill>
                      <a:schemeClr val="accent1"/>
                    </a:solidFill>
                  </a:tcPr>
                </a:tc>
                <a:tc>
                  <a:txBody>
                    <a:bodyPr/>
                    <a:lstStyle/>
                    <a:p>
                      <a:r>
                        <a:rPr lang="en-US" sz="1200" b="1" dirty="0" smtClean="0">
                          <a:solidFill>
                            <a:schemeClr val="bg1"/>
                          </a:solidFill>
                        </a:rPr>
                        <a:t>Notes</a:t>
                      </a:r>
                      <a:endParaRPr lang="en-US" sz="1200" b="1" dirty="0">
                        <a:solidFill>
                          <a:schemeClr val="bg1"/>
                        </a:solidFill>
                      </a:endParaRPr>
                    </a:p>
                  </a:txBody>
                  <a:tcPr>
                    <a:solidFill>
                      <a:schemeClr val="accent1"/>
                    </a:solidFill>
                  </a:tcPr>
                </a:tc>
              </a:tr>
              <a:tr h="97129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100" b="1" dirty="0" smtClean="0"/>
                        <a:t>Cyber Deception</a:t>
                      </a:r>
                    </a:p>
                    <a:p>
                      <a:endParaRPr lang="en-US" sz="1100" dirty="0"/>
                    </a:p>
                  </a:txBody>
                  <a:tcPr/>
                </a:tc>
                <a:tc>
                  <a:txBody>
                    <a:bodyPr/>
                    <a:lstStyle/>
                    <a:p>
                      <a:r>
                        <a:rPr lang="en-US" sz="1000" dirty="0" smtClean="0"/>
                        <a:t>CFO receives email from someone purporting to be the</a:t>
                      </a:r>
                      <a:r>
                        <a:rPr lang="en-US" sz="1000" baseline="0" dirty="0" smtClean="0"/>
                        <a:t> company’s CEO, directing transfer of $100,000 to a vendor, with wiring instructions.  The email was fraudulent.  The CFO doesn’t verify the email’s authenticity and sends the funds - unable to recover the money once discovered that the CEO was being impersonated.</a:t>
                      </a:r>
                      <a:endParaRPr lang="en-US" sz="1000" dirty="0"/>
                    </a:p>
                  </a:txBody>
                  <a:tcPr/>
                </a:tc>
                <a:tc>
                  <a:txBody>
                    <a:bodyPr/>
                    <a:lstStyle/>
                    <a:p>
                      <a:pPr marL="171450" indent="-171450">
                        <a:buFontTx/>
                        <a:buChar char="-"/>
                      </a:pPr>
                      <a:r>
                        <a:rPr lang="en-US" sz="1000" dirty="0" smtClean="0"/>
                        <a:t>You will not find the words “Social Engineering” in the policy.  It is referred to as</a:t>
                      </a:r>
                      <a:r>
                        <a:rPr lang="en-US" sz="1000" baseline="0" dirty="0" smtClean="0"/>
                        <a:t> “Cyber Deception”.</a:t>
                      </a:r>
                    </a:p>
                    <a:p>
                      <a:pPr marL="171450" indent="-171450">
                        <a:buFontTx/>
                        <a:buChar char="-"/>
                      </a:pPr>
                      <a:r>
                        <a:rPr lang="en-US" sz="1000" baseline="0" dirty="0" smtClean="0"/>
                        <a:t>Includes funds held on behalf of others</a:t>
                      </a:r>
                    </a:p>
                    <a:p>
                      <a:pPr marL="171450" indent="-171450">
                        <a:buFontTx/>
                        <a:buChar char="-"/>
                      </a:pPr>
                      <a:r>
                        <a:rPr lang="en-US" sz="1000" baseline="0" dirty="0" smtClean="0"/>
                        <a:t>No call-back requirement</a:t>
                      </a:r>
                    </a:p>
                    <a:p>
                      <a:pPr marL="171450" indent="-171450">
                        <a:buFontTx/>
                        <a:buChar char="-"/>
                      </a:pPr>
                      <a:r>
                        <a:rPr lang="en-US" sz="1000" baseline="0" dirty="0" smtClean="0"/>
                        <a:t>Includes value of goods</a:t>
                      </a:r>
                      <a:endParaRPr lang="en-US" sz="1000" dirty="0"/>
                    </a:p>
                  </a:txBody>
                  <a:tcPr/>
                </a:tc>
              </a:tr>
              <a:tr h="1370667">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100" b="1" dirty="0" smtClean="0"/>
                        <a:t>Phishing</a:t>
                      </a:r>
                    </a:p>
                    <a:p>
                      <a:endParaRPr lang="en-US" sz="1100" dirty="0"/>
                    </a:p>
                  </a:txBody>
                  <a:tcPr/>
                </a:tc>
                <a:tc>
                  <a:txBody>
                    <a:bodyPr/>
                    <a:lstStyle/>
                    <a:p>
                      <a:r>
                        <a:rPr lang="en-US" sz="1000" dirty="0" smtClean="0"/>
                        <a:t>The insured’s system is hacked</a:t>
                      </a:r>
                      <a:r>
                        <a:rPr lang="en-US" sz="1000" baseline="0" dirty="0" smtClean="0"/>
                        <a:t> and perpetrators, able to familiarize themselves with the company’s billing practices, send out fraudulent invoices to customers, re-directing funds to their own account.  Insured is unable to collect the receivable due to them because their clients already “paid their” invoice – just unknowingly to the wrong person.  Were it not for the insured’s failure to adequately protect their system, the loss would not have occurred.  This is a first-party loss for the insured.</a:t>
                      </a:r>
                      <a:endParaRPr lang="en-US" sz="1000" dirty="0"/>
                    </a:p>
                  </a:txBody>
                  <a:tcPr/>
                </a:tc>
                <a:tc>
                  <a:txBody>
                    <a:bodyPr/>
                    <a:lstStyle/>
                    <a:p>
                      <a:pPr marL="171450" indent="-171450">
                        <a:buFontTx/>
                        <a:buChar char="-"/>
                      </a:pPr>
                      <a:r>
                        <a:rPr lang="en-US" sz="1000" dirty="0" smtClean="0"/>
                        <a:t>Also known as “Invoice Manipulation” , “Reverse Social Engineering” or “Push Payment Fraud” in other policies</a:t>
                      </a:r>
                    </a:p>
                    <a:p>
                      <a:pPr marL="171450" indent="-171450">
                        <a:buFontTx/>
                        <a:buChar char="-"/>
                      </a:pPr>
                      <a:r>
                        <a:rPr lang="en-US" sz="1000" dirty="0" smtClean="0"/>
                        <a:t>Beware of third-party</a:t>
                      </a:r>
                      <a:r>
                        <a:rPr lang="en-US" sz="1000" baseline="0" dirty="0" smtClean="0"/>
                        <a:t> sub-limits offered here by other carriers – should be contemplated under the 3</a:t>
                      </a:r>
                      <a:r>
                        <a:rPr lang="en-US" sz="1000" baseline="30000" dirty="0" smtClean="0"/>
                        <a:t>rd</a:t>
                      </a:r>
                      <a:r>
                        <a:rPr lang="en-US" sz="1000" baseline="0" dirty="0" smtClean="0"/>
                        <a:t> party Security liability insuring agreement at full policy limits.</a:t>
                      </a:r>
                      <a:endParaRPr lang="en-US" sz="1000" dirty="0"/>
                    </a:p>
                  </a:txBody>
                  <a:tcPr/>
                </a:tc>
              </a:tr>
              <a:tr h="671877">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100" b="1" dirty="0" smtClean="0"/>
                        <a:t>Personal Financial Loss</a:t>
                      </a:r>
                    </a:p>
                    <a:p>
                      <a:endParaRPr lang="en-US" sz="1100" dirty="0"/>
                    </a:p>
                  </a:txBody>
                  <a:tcPr/>
                </a:tc>
                <a:tc>
                  <a:txBody>
                    <a:bodyPr/>
                    <a:lstStyle/>
                    <a:p>
                      <a:r>
                        <a:rPr lang="en-US" sz="1000" dirty="0" smtClean="0"/>
                        <a:t>In the course of gaining</a:t>
                      </a:r>
                      <a:r>
                        <a:rPr lang="en-US" sz="1000" baseline="0" dirty="0" smtClean="0"/>
                        <a:t> unauthorized access to the insured’s computer network, perpetrators gain access to the senior executive officer’s personal bank account and steal funds.</a:t>
                      </a:r>
                      <a:endParaRPr lang="en-US" sz="1000" dirty="0"/>
                    </a:p>
                  </a:txBody>
                  <a:tcPr/>
                </a:tc>
                <a:tc>
                  <a:txBody>
                    <a:bodyPr/>
                    <a:lstStyle/>
                    <a:p>
                      <a:pPr marL="171450" indent="-171450">
                        <a:buFontTx/>
                        <a:buChar char="-"/>
                      </a:pPr>
                      <a:r>
                        <a:rPr lang="en-US" sz="1000" dirty="0" smtClean="0"/>
                        <a:t>Senior executive officer is un-defined term.</a:t>
                      </a:r>
                    </a:p>
                    <a:p>
                      <a:pPr marL="0" indent="0">
                        <a:buFontTx/>
                        <a:buNone/>
                      </a:pPr>
                      <a:endParaRPr lang="en-US" sz="1000" dirty="0"/>
                    </a:p>
                  </a:txBody>
                  <a:tcPr/>
                </a:tc>
              </a:tr>
              <a:tr h="671877">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100" b="1" dirty="0" smtClean="0"/>
                        <a:t>Corporate ID Theft</a:t>
                      </a:r>
                    </a:p>
                    <a:p>
                      <a:endParaRPr lang="en-US" sz="1100" dirty="0"/>
                    </a:p>
                  </a:txBody>
                  <a:tcPr/>
                </a:tc>
                <a:tc>
                  <a:txBody>
                    <a:bodyPr/>
                    <a:lstStyle/>
                    <a:p>
                      <a:r>
                        <a:rPr lang="en-US" sz="1000" dirty="0" smtClean="0"/>
                        <a:t>An unauthorized</a:t>
                      </a:r>
                      <a:r>
                        <a:rPr lang="en-US" sz="1000" baseline="0" dirty="0" smtClean="0"/>
                        <a:t> third party uses the electronic identity of an insured to establish credit in the insured’s name and is able to steal money as a result of this impersonation.</a:t>
                      </a:r>
                      <a:endParaRPr lang="en-US" sz="1000" dirty="0"/>
                    </a:p>
                  </a:txBody>
                  <a:tcPr/>
                </a:tc>
                <a:tc>
                  <a:txBody>
                    <a:bodyPr/>
                    <a:lstStyle/>
                    <a:p>
                      <a:endParaRPr lang="en-US" sz="1000" dirty="0"/>
                    </a:p>
                  </a:txBody>
                  <a:tcPr/>
                </a:tc>
              </a:tr>
              <a:tr h="671877">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100" b="1" dirty="0" smtClean="0"/>
                        <a:t>Telephone Hacking</a:t>
                      </a:r>
                    </a:p>
                    <a:p>
                      <a:endParaRPr lang="en-US" sz="1100" dirty="0"/>
                    </a:p>
                  </a:txBody>
                  <a:tcPr/>
                </a:tc>
                <a:tc>
                  <a:txBody>
                    <a:bodyPr/>
                    <a:lstStyle/>
                    <a:p>
                      <a:r>
                        <a:rPr lang="en-US" sz="1000" dirty="0" smtClean="0"/>
                        <a:t>The insured notices</a:t>
                      </a:r>
                      <a:r>
                        <a:rPr lang="en-US" sz="1000" baseline="0" dirty="0" smtClean="0"/>
                        <a:t> excessive long distance charges on their account and discovers their system has been hacked and the perpetrators are utilizing the system to make unauthorized long distance calls.</a:t>
                      </a:r>
                      <a:endParaRPr lang="en-US" sz="1000" dirty="0"/>
                    </a:p>
                  </a:txBody>
                  <a:tcPr/>
                </a:tc>
                <a:tc>
                  <a:txBody>
                    <a:bodyPr/>
                    <a:lstStyle/>
                    <a:p>
                      <a:pPr marL="171450" marR="0" indent="-171450" algn="l" defTabSz="914400" rtl="0" eaLnBrk="1" fontAlgn="auto" latinLnBrk="0" hangingPunct="1">
                        <a:lnSpc>
                          <a:spcPct val="100000"/>
                        </a:lnSpc>
                        <a:spcBef>
                          <a:spcPts val="0"/>
                        </a:spcBef>
                        <a:spcAft>
                          <a:spcPts val="0"/>
                        </a:spcAft>
                        <a:buClrTx/>
                        <a:buSzTx/>
                        <a:buFontTx/>
                        <a:buChar char="-"/>
                        <a:tabLst/>
                        <a:defRPr/>
                      </a:pPr>
                      <a:r>
                        <a:rPr lang="en-US" sz="1000" dirty="0" smtClean="0"/>
                        <a:t>Was previously</a:t>
                      </a:r>
                      <a:r>
                        <a:rPr lang="en-US" sz="1000" baseline="0" dirty="0" smtClean="0"/>
                        <a:t> offered via endorsement – now automatic</a:t>
                      </a:r>
                    </a:p>
                    <a:p>
                      <a:endParaRPr lang="en-US" sz="1000" dirty="0"/>
                    </a:p>
                  </a:txBody>
                  <a:tcPr/>
                </a:tc>
              </a:tr>
              <a:tr h="671877">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100" b="1" kern="1200" dirty="0" smtClean="0">
                          <a:solidFill>
                            <a:schemeClr val="dk1"/>
                          </a:solidFill>
                          <a:latin typeface="+mn-lt"/>
                          <a:ea typeface="+mn-ea"/>
                          <a:cs typeface="+mn-cs"/>
                        </a:rPr>
                        <a:t>Funds Transfer Fraud</a:t>
                      </a:r>
                      <a:endParaRPr lang="en-US" sz="1100" b="1" kern="1200" dirty="0">
                        <a:solidFill>
                          <a:schemeClr val="dk1"/>
                        </a:solidFill>
                        <a:latin typeface="+mn-lt"/>
                        <a:ea typeface="+mn-ea"/>
                        <a:cs typeface="+mn-cs"/>
                      </a:endParaRPr>
                    </a:p>
                  </a:txBody>
                  <a:tcPr/>
                </a:tc>
                <a:tc>
                  <a:txBody>
                    <a:bodyPr/>
                    <a:lstStyle/>
                    <a:p>
                      <a:r>
                        <a:rPr lang="en-US" sz="1000" dirty="0" smtClean="0"/>
                        <a:t>An unauthorized third party gains access to the insured’s computer system and electronically impersonates</a:t>
                      </a:r>
                      <a:r>
                        <a:rPr lang="en-US" sz="1000" baseline="0" dirty="0" smtClean="0"/>
                        <a:t> the insured, instructing the insured’s bank to transfer funds to their fraudulent account.</a:t>
                      </a:r>
                      <a:endParaRPr lang="en-US" sz="1000" dirty="0"/>
                    </a:p>
                  </a:txBody>
                  <a:tcPr/>
                </a:tc>
                <a:tc>
                  <a:txBody>
                    <a:bodyPr/>
                    <a:lstStyle/>
                    <a:p>
                      <a:pPr marL="171450" indent="-171450">
                        <a:buFontTx/>
                        <a:buChar char="-"/>
                      </a:pPr>
                      <a:r>
                        <a:rPr lang="en-US" sz="1000" dirty="0" smtClean="0"/>
                        <a:t>Not to be confused with Cyber Deception</a:t>
                      </a:r>
                    </a:p>
                    <a:p>
                      <a:pPr marL="171450" indent="-171450">
                        <a:buFontTx/>
                        <a:buChar char="-"/>
                      </a:pPr>
                      <a:r>
                        <a:rPr lang="en-US" sz="1000" dirty="0" smtClean="0"/>
                        <a:t>Was previously</a:t>
                      </a:r>
                      <a:r>
                        <a:rPr lang="en-US" sz="1000" baseline="0" dirty="0" smtClean="0"/>
                        <a:t> offered via endorsement – now automatic</a:t>
                      </a:r>
                      <a:endParaRPr lang="en-US" sz="1000" dirty="0"/>
                    </a:p>
                  </a:txBody>
                  <a:tcPr/>
                </a:tc>
              </a:tr>
            </a:tbl>
          </a:graphicData>
        </a:graphic>
      </p:graphicFrame>
    </p:spTree>
    <p:extLst>
      <p:ext uri="{BB962C8B-B14F-4D97-AF65-F5344CB8AC3E}">
        <p14:creationId xmlns:p14="http://schemas.microsoft.com/office/powerpoint/2010/main" val="21468298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BCS Key Selling Points</a:t>
            </a:r>
            <a:endParaRPr lang="en-US" dirty="0"/>
          </a:p>
        </p:txBody>
      </p:sp>
      <p:sp>
        <p:nvSpPr>
          <p:cNvPr id="4" name="Content Placeholder 3"/>
          <p:cNvSpPr>
            <a:spLocks noGrp="1"/>
          </p:cNvSpPr>
          <p:nvPr>
            <p:ph type="body" sz="quarter" idx="14"/>
          </p:nvPr>
        </p:nvSpPr>
        <p:spPr>
          <a:xfrm>
            <a:off x="3108959" y="1554479"/>
            <a:ext cx="5682615" cy="4424723"/>
          </a:xfrm>
        </p:spPr>
        <p:txBody>
          <a:bodyPr/>
          <a:lstStyle/>
          <a:p>
            <a:pPr>
              <a:lnSpc>
                <a:spcPct val="150000"/>
              </a:lnSpc>
              <a:spcBef>
                <a:spcPts val="0"/>
              </a:spcBef>
              <a:buClr>
                <a:schemeClr val="accent1"/>
              </a:buClr>
              <a:buSzPct val="150000"/>
              <a:buFont typeface="Arial" panose="020B0604020202020204" pitchFamily="34" charset="0"/>
              <a:buChar char="•"/>
            </a:pPr>
            <a:r>
              <a:rPr lang="en-US" sz="1050" dirty="0">
                <a:solidFill>
                  <a:schemeClr val="tx1">
                    <a:lumMod val="60000"/>
                    <a:lumOff val="40000"/>
                  </a:schemeClr>
                </a:solidFill>
              </a:rPr>
              <a:t>Best in class admitted Cyber policy</a:t>
            </a:r>
          </a:p>
          <a:p>
            <a:pPr>
              <a:lnSpc>
                <a:spcPct val="150000"/>
              </a:lnSpc>
              <a:spcBef>
                <a:spcPts val="0"/>
              </a:spcBef>
              <a:buClr>
                <a:schemeClr val="accent1"/>
              </a:buClr>
              <a:buSzPct val="150000"/>
              <a:buFont typeface="Arial" panose="020B0604020202020204" pitchFamily="34" charset="0"/>
              <a:buChar char="•"/>
            </a:pPr>
            <a:r>
              <a:rPr lang="en-US" sz="1050" dirty="0">
                <a:solidFill>
                  <a:schemeClr val="tx1">
                    <a:lumMod val="60000"/>
                    <a:lumOff val="40000"/>
                  </a:schemeClr>
                </a:solidFill>
              </a:rPr>
              <a:t>Unparalleled quote/bind process: 4 question application</a:t>
            </a:r>
          </a:p>
          <a:p>
            <a:pPr>
              <a:lnSpc>
                <a:spcPct val="150000"/>
              </a:lnSpc>
              <a:spcBef>
                <a:spcPts val="0"/>
              </a:spcBef>
              <a:buClr>
                <a:schemeClr val="accent1"/>
              </a:buClr>
              <a:buSzPct val="150000"/>
              <a:buFont typeface="Arial" panose="020B0604020202020204" pitchFamily="34" charset="0"/>
              <a:buChar char="•"/>
            </a:pPr>
            <a:r>
              <a:rPr lang="en-US" sz="1050" dirty="0">
                <a:solidFill>
                  <a:schemeClr val="tx1">
                    <a:lumMod val="60000"/>
                    <a:lumOff val="40000"/>
                  </a:schemeClr>
                </a:solidFill>
              </a:rPr>
              <a:t>“Any One Claim” Refreshing 1</a:t>
            </a:r>
            <a:r>
              <a:rPr lang="en-US" sz="1050" baseline="30000" dirty="0">
                <a:solidFill>
                  <a:schemeClr val="tx1">
                    <a:lumMod val="60000"/>
                    <a:lumOff val="40000"/>
                  </a:schemeClr>
                </a:solidFill>
              </a:rPr>
              <a:t>st</a:t>
            </a:r>
            <a:r>
              <a:rPr lang="en-US" sz="1050" dirty="0">
                <a:solidFill>
                  <a:schemeClr val="tx1">
                    <a:lumMod val="60000"/>
                    <a:lumOff val="40000"/>
                  </a:schemeClr>
                </a:solidFill>
              </a:rPr>
              <a:t> Party Limits</a:t>
            </a:r>
          </a:p>
          <a:p>
            <a:pPr>
              <a:lnSpc>
                <a:spcPct val="150000"/>
              </a:lnSpc>
              <a:spcBef>
                <a:spcPts val="0"/>
              </a:spcBef>
              <a:buClr>
                <a:schemeClr val="accent1"/>
              </a:buClr>
              <a:buSzPct val="150000"/>
              <a:buFont typeface="Arial" panose="020B0604020202020204" pitchFamily="34" charset="0"/>
              <a:buChar char="•"/>
            </a:pPr>
            <a:r>
              <a:rPr lang="en-US" sz="1050" dirty="0">
                <a:solidFill>
                  <a:schemeClr val="tx1">
                    <a:lumMod val="60000"/>
                    <a:lumOff val="40000"/>
                  </a:schemeClr>
                </a:solidFill>
              </a:rPr>
              <a:t>Aggregate retention in a policy </a:t>
            </a:r>
            <a:r>
              <a:rPr lang="en-US" sz="1050" dirty="0" smtClean="0">
                <a:solidFill>
                  <a:schemeClr val="tx1">
                    <a:lumMod val="60000"/>
                    <a:lumOff val="40000"/>
                  </a:schemeClr>
                </a:solidFill>
              </a:rPr>
              <a:t>period</a:t>
            </a:r>
          </a:p>
          <a:p>
            <a:pPr>
              <a:lnSpc>
                <a:spcPct val="150000"/>
              </a:lnSpc>
              <a:spcBef>
                <a:spcPts val="0"/>
              </a:spcBef>
              <a:buClr>
                <a:schemeClr val="accent1"/>
              </a:buClr>
              <a:buSzPct val="150000"/>
              <a:buFont typeface="Arial" panose="020B0604020202020204" pitchFamily="34" charset="0"/>
              <a:buChar char="•"/>
            </a:pPr>
            <a:r>
              <a:rPr lang="en-US" sz="1050" dirty="0" smtClean="0">
                <a:solidFill>
                  <a:schemeClr val="tx1">
                    <a:lumMod val="60000"/>
                    <a:lumOff val="40000"/>
                  </a:schemeClr>
                </a:solidFill>
              </a:rPr>
              <a:t>Full Prior Acts – automatically included on every policy</a:t>
            </a:r>
            <a:endParaRPr lang="en-US" sz="1050" dirty="0">
              <a:solidFill>
                <a:schemeClr val="tx1">
                  <a:lumMod val="60000"/>
                  <a:lumOff val="40000"/>
                </a:schemeClr>
              </a:solidFill>
            </a:endParaRPr>
          </a:p>
          <a:p>
            <a:pPr>
              <a:lnSpc>
                <a:spcPct val="150000"/>
              </a:lnSpc>
              <a:spcBef>
                <a:spcPts val="0"/>
              </a:spcBef>
              <a:buClr>
                <a:schemeClr val="accent1"/>
              </a:buClr>
              <a:buSzPct val="150000"/>
              <a:buFont typeface="Arial" panose="020B0604020202020204" pitchFamily="34" charset="0"/>
              <a:buChar char="•"/>
            </a:pPr>
            <a:r>
              <a:rPr lang="en-US" sz="1050" dirty="0">
                <a:solidFill>
                  <a:schemeClr val="tx1">
                    <a:lumMod val="60000"/>
                    <a:lumOff val="40000"/>
                  </a:schemeClr>
                </a:solidFill>
              </a:rPr>
              <a:t>Broadest Business Interruption triggers available – automatically included</a:t>
            </a:r>
          </a:p>
          <a:p>
            <a:pPr lvl="1">
              <a:lnSpc>
                <a:spcPct val="150000"/>
              </a:lnSpc>
              <a:spcBef>
                <a:spcPts val="0"/>
              </a:spcBef>
              <a:buClr>
                <a:schemeClr val="accent1"/>
              </a:buClr>
              <a:buSzPct val="150000"/>
              <a:buFont typeface="Arial" panose="020B0604020202020204" pitchFamily="34" charset="0"/>
              <a:buChar char="•"/>
            </a:pPr>
            <a:r>
              <a:rPr lang="en-US" sz="900" dirty="0">
                <a:solidFill>
                  <a:schemeClr val="tx1">
                    <a:lumMod val="60000"/>
                    <a:lumOff val="40000"/>
                  </a:schemeClr>
                </a:solidFill>
              </a:rPr>
              <a:t>No requirement to schedule third party vendors for dependent BI, Network Disruption (System Failure)</a:t>
            </a:r>
          </a:p>
          <a:p>
            <a:pPr>
              <a:lnSpc>
                <a:spcPct val="150000"/>
              </a:lnSpc>
              <a:spcBef>
                <a:spcPts val="0"/>
              </a:spcBef>
              <a:buClr>
                <a:schemeClr val="accent1"/>
              </a:buClr>
              <a:buSzPct val="150000"/>
              <a:buFont typeface="Arial" panose="020B0604020202020204" pitchFamily="34" charset="0"/>
              <a:buChar char="•"/>
            </a:pPr>
            <a:r>
              <a:rPr lang="en-US" sz="1050" dirty="0">
                <a:solidFill>
                  <a:schemeClr val="tx1">
                    <a:lumMod val="60000"/>
                    <a:lumOff val="40000"/>
                  </a:schemeClr>
                </a:solidFill>
              </a:rPr>
              <a:t>Cyber Deception – optional endorsement </a:t>
            </a:r>
          </a:p>
          <a:p>
            <a:pPr lvl="1">
              <a:lnSpc>
                <a:spcPct val="150000"/>
              </a:lnSpc>
              <a:spcBef>
                <a:spcPts val="0"/>
              </a:spcBef>
              <a:buClr>
                <a:schemeClr val="accent1"/>
              </a:buClr>
              <a:buSzPct val="150000"/>
              <a:buFont typeface="Arial" panose="020B0604020202020204" pitchFamily="34" charset="0"/>
              <a:buChar char="•"/>
            </a:pPr>
            <a:r>
              <a:rPr lang="en-US" sz="900" dirty="0">
                <a:solidFill>
                  <a:schemeClr val="tx1">
                    <a:lumMod val="60000"/>
                    <a:lumOff val="40000"/>
                  </a:schemeClr>
                </a:solidFill>
              </a:rPr>
              <a:t>Lower minimum premiums, lower retentions, higher limits available, </a:t>
            </a:r>
          </a:p>
          <a:p>
            <a:pPr lvl="1">
              <a:lnSpc>
                <a:spcPct val="150000"/>
              </a:lnSpc>
              <a:spcBef>
                <a:spcPts val="0"/>
              </a:spcBef>
              <a:buClr>
                <a:schemeClr val="accent1"/>
              </a:buClr>
              <a:buSzPct val="150000"/>
              <a:buFont typeface="Arial" panose="020B0604020202020204" pitchFamily="34" charset="0"/>
              <a:buChar char="•"/>
            </a:pPr>
            <a:r>
              <a:rPr lang="en-US" sz="900" dirty="0">
                <a:solidFill>
                  <a:schemeClr val="tx1">
                    <a:lumMod val="60000"/>
                    <a:lumOff val="40000"/>
                  </a:schemeClr>
                </a:solidFill>
              </a:rPr>
              <a:t>Includes funds held on behalf of others</a:t>
            </a:r>
          </a:p>
          <a:p>
            <a:pPr lvl="1">
              <a:lnSpc>
                <a:spcPct val="150000"/>
              </a:lnSpc>
              <a:spcBef>
                <a:spcPts val="0"/>
              </a:spcBef>
              <a:buClr>
                <a:schemeClr val="accent1"/>
              </a:buClr>
              <a:buSzPct val="150000"/>
              <a:buFont typeface="Arial" panose="020B0604020202020204" pitchFamily="34" charset="0"/>
              <a:buChar char="•"/>
            </a:pPr>
            <a:r>
              <a:rPr lang="en-US" sz="900" dirty="0">
                <a:solidFill>
                  <a:srgbClr val="00B050"/>
                </a:solidFill>
              </a:rPr>
              <a:t>No call-back </a:t>
            </a:r>
            <a:r>
              <a:rPr lang="en-US" sz="900" dirty="0" smtClean="0">
                <a:solidFill>
                  <a:srgbClr val="00B050"/>
                </a:solidFill>
              </a:rPr>
              <a:t>requirement</a:t>
            </a:r>
            <a:endParaRPr lang="en-US" sz="900" dirty="0">
              <a:solidFill>
                <a:srgbClr val="00B050"/>
              </a:solidFill>
            </a:endParaRPr>
          </a:p>
          <a:p>
            <a:pPr lvl="1">
              <a:lnSpc>
                <a:spcPct val="150000"/>
              </a:lnSpc>
              <a:spcBef>
                <a:spcPts val="0"/>
              </a:spcBef>
              <a:buClr>
                <a:schemeClr val="accent1"/>
              </a:buClr>
              <a:buSzPct val="150000"/>
              <a:buFont typeface="Arial" panose="020B0604020202020204" pitchFamily="34" charset="0"/>
              <a:buChar char="•"/>
            </a:pPr>
            <a:r>
              <a:rPr lang="en-US" sz="900" dirty="0">
                <a:solidFill>
                  <a:schemeClr val="tx1">
                    <a:lumMod val="60000"/>
                    <a:lumOff val="40000"/>
                  </a:schemeClr>
                </a:solidFill>
              </a:rPr>
              <a:t>Includes “Value of Goods” in addition to money/securities</a:t>
            </a:r>
          </a:p>
          <a:p>
            <a:pPr lvl="1">
              <a:lnSpc>
                <a:spcPct val="150000"/>
              </a:lnSpc>
              <a:spcBef>
                <a:spcPts val="0"/>
              </a:spcBef>
              <a:buClr>
                <a:schemeClr val="accent1"/>
              </a:buClr>
              <a:buSzPct val="150000"/>
              <a:buFont typeface="Arial" panose="020B0604020202020204" pitchFamily="34" charset="0"/>
              <a:buChar char="•"/>
            </a:pPr>
            <a:r>
              <a:rPr lang="en-US" sz="900" dirty="0">
                <a:solidFill>
                  <a:schemeClr val="tx1">
                    <a:lumMod val="60000"/>
                    <a:lumOff val="40000"/>
                  </a:schemeClr>
                </a:solidFill>
              </a:rPr>
              <a:t>Available for lawyers, investment advisors (not Title Agents or Financial Institutions)</a:t>
            </a:r>
          </a:p>
          <a:p>
            <a:pPr>
              <a:lnSpc>
                <a:spcPct val="150000"/>
              </a:lnSpc>
              <a:spcBef>
                <a:spcPts val="0"/>
              </a:spcBef>
              <a:buClr>
                <a:schemeClr val="accent1"/>
              </a:buClr>
              <a:buSzPct val="150000"/>
              <a:buFont typeface="Arial" panose="020B0604020202020204" pitchFamily="34" charset="0"/>
              <a:buChar char="•"/>
            </a:pPr>
            <a:r>
              <a:rPr lang="en-US" sz="1050" dirty="0">
                <a:solidFill>
                  <a:schemeClr val="tx1">
                    <a:lumMod val="60000"/>
                    <a:lumOff val="40000"/>
                  </a:schemeClr>
                </a:solidFill>
              </a:rPr>
              <a:t>Regulatory coverage is not exclusively tied to a Security Breach</a:t>
            </a:r>
          </a:p>
          <a:p>
            <a:pPr>
              <a:lnSpc>
                <a:spcPct val="150000"/>
              </a:lnSpc>
              <a:spcBef>
                <a:spcPts val="0"/>
              </a:spcBef>
              <a:buClr>
                <a:schemeClr val="accent1"/>
              </a:buClr>
              <a:buSzPct val="150000"/>
              <a:buFont typeface="Arial" panose="020B0604020202020204" pitchFamily="34" charset="0"/>
              <a:buChar char="•"/>
            </a:pPr>
            <a:r>
              <a:rPr lang="en-US" sz="1050" dirty="0">
                <a:solidFill>
                  <a:schemeClr val="tx1">
                    <a:lumMod val="60000"/>
                    <a:lumOff val="40000"/>
                  </a:schemeClr>
                </a:solidFill>
              </a:rPr>
              <a:t>Broadest definitions of “Private Information”</a:t>
            </a:r>
          </a:p>
          <a:p>
            <a:pPr>
              <a:lnSpc>
                <a:spcPct val="150000"/>
              </a:lnSpc>
              <a:spcBef>
                <a:spcPts val="0"/>
              </a:spcBef>
              <a:buClr>
                <a:schemeClr val="accent1"/>
              </a:buClr>
              <a:buSzPct val="150000"/>
              <a:buFont typeface="Arial" panose="020B0604020202020204" pitchFamily="34" charset="0"/>
              <a:buChar char="•"/>
            </a:pPr>
            <a:r>
              <a:rPr lang="en-US" sz="1050" dirty="0">
                <a:solidFill>
                  <a:schemeClr val="tx1">
                    <a:lumMod val="60000"/>
                    <a:lumOff val="40000"/>
                  </a:schemeClr>
                </a:solidFill>
              </a:rPr>
              <a:t>No Unsolicited Communications Exclusion</a:t>
            </a:r>
          </a:p>
          <a:p>
            <a:pPr>
              <a:lnSpc>
                <a:spcPct val="150000"/>
              </a:lnSpc>
              <a:spcBef>
                <a:spcPts val="0"/>
              </a:spcBef>
              <a:buClr>
                <a:schemeClr val="accent1"/>
              </a:buClr>
              <a:buSzPct val="150000"/>
              <a:buFont typeface="Arial" panose="020B0604020202020204" pitchFamily="34" charset="0"/>
              <a:buChar char="•"/>
            </a:pPr>
            <a:r>
              <a:rPr lang="en-US" sz="1050" dirty="0">
                <a:solidFill>
                  <a:schemeClr val="tx1">
                    <a:lumMod val="60000"/>
                    <a:lumOff val="40000"/>
                  </a:schemeClr>
                </a:solidFill>
              </a:rPr>
              <a:t>No Wrongful Collection &amp; Use Exclusion</a:t>
            </a:r>
          </a:p>
          <a:p>
            <a:pPr>
              <a:lnSpc>
                <a:spcPct val="150000"/>
              </a:lnSpc>
              <a:spcBef>
                <a:spcPts val="0"/>
              </a:spcBef>
              <a:buClr>
                <a:schemeClr val="accent1"/>
              </a:buClr>
              <a:buSzPct val="150000"/>
              <a:buFont typeface="Arial" panose="020B0604020202020204" pitchFamily="34" charset="0"/>
              <a:buChar char="•"/>
            </a:pPr>
            <a:r>
              <a:rPr lang="en-US" sz="1050" dirty="0">
                <a:solidFill>
                  <a:schemeClr val="tx1">
                    <a:lumMod val="60000"/>
                    <a:lumOff val="40000"/>
                  </a:schemeClr>
                </a:solidFill>
              </a:rPr>
              <a:t>Affirmative TCPA coverage automatically included at sub-limit</a:t>
            </a:r>
          </a:p>
          <a:p>
            <a:pPr>
              <a:lnSpc>
                <a:spcPct val="150000"/>
              </a:lnSpc>
              <a:spcBef>
                <a:spcPts val="0"/>
              </a:spcBef>
              <a:buClr>
                <a:schemeClr val="accent1"/>
              </a:buClr>
              <a:buSzPct val="150000"/>
              <a:buFont typeface="Arial" panose="020B0604020202020204" pitchFamily="34" charset="0"/>
              <a:buChar char="•"/>
            </a:pPr>
            <a:r>
              <a:rPr lang="en-US" sz="1050" dirty="0">
                <a:solidFill>
                  <a:schemeClr val="tx1">
                    <a:lumMod val="60000"/>
                    <a:lumOff val="40000"/>
                  </a:schemeClr>
                </a:solidFill>
              </a:rPr>
              <a:t>Bodily Injury/Property Damage Liability carve-back automatically included at sub-limit</a:t>
            </a:r>
          </a:p>
          <a:p>
            <a:pPr>
              <a:lnSpc>
                <a:spcPct val="150000"/>
              </a:lnSpc>
              <a:spcBef>
                <a:spcPts val="0"/>
              </a:spcBef>
              <a:buClr>
                <a:schemeClr val="accent1"/>
              </a:buClr>
              <a:buSzPct val="150000"/>
              <a:buFont typeface="Arial" panose="020B0604020202020204" pitchFamily="34" charset="0"/>
              <a:buChar char="•"/>
            </a:pPr>
            <a:r>
              <a:rPr lang="en-US" sz="1050" dirty="0">
                <a:solidFill>
                  <a:schemeClr val="tx1">
                    <a:lumMod val="60000"/>
                    <a:lumOff val="40000"/>
                  </a:schemeClr>
                </a:solidFill>
              </a:rPr>
              <a:t>No retention for use of Breach Response Counsel</a:t>
            </a:r>
          </a:p>
        </p:txBody>
      </p:sp>
    </p:spTree>
    <p:extLst>
      <p:ext uri="{BB962C8B-B14F-4D97-AF65-F5344CB8AC3E}">
        <p14:creationId xmlns:p14="http://schemas.microsoft.com/office/powerpoint/2010/main" val="845379034"/>
      </p:ext>
    </p:extLst>
  </p:cSld>
  <p:clrMapOvr>
    <a:masterClrMapping/>
  </p:clrMapOvr>
</p:sld>
</file>

<file path=ppt/theme/theme1.xml><?xml version="1.0" encoding="utf-8"?>
<a:theme xmlns:a="http://schemas.openxmlformats.org/drawingml/2006/main" name="Office Theme">
  <a:themeElements>
    <a:clrScheme name="Custom 12">
      <a:dk1>
        <a:srgbClr val="58595B"/>
      </a:dk1>
      <a:lt1>
        <a:sysClr val="window" lastClr="FFFFFF"/>
      </a:lt1>
      <a:dk2>
        <a:srgbClr val="FD6B0D"/>
      </a:dk2>
      <a:lt2>
        <a:srgbClr val="0083AE"/>
      </a:lt2>
      <a:accent1>
        <a:srgbClr val="5C068C"/>
      </a:accent1>
      <a:accent2>
        <a:srgbClr val="AFBC21"/>
      </a:accent2>
      <a:accent3>
        <a:srgbClr val="28714E"/>
      </a:accent3>
      <a:accent4>
        <a:srgbClr val="65646A"/>
      </a:accent4>
      <a:accent5>
        <a:srgbClr val="DCD8D6"/>
      </a:accent5>
      <a:accent6>
        <a:srgbClr val="000000"/>
      </a:accent6>
      <a:hlink>
        <a:srgbClr val="000000"/>
      </a:hlink>
      <a:folHlink>
        <a:srgbClr val="00000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D5A3599E0FFB15478EF6417B0CB3D018" ma:contentTypeVersion="0" ma:contentTypeDescription="Create a new document." ma:contentTypeScope="" ma:versionID="0beda7c8b525153ffcf4685ec19b68e1">
  <xsd:schema xmlns:xsd="http://www.w3.org/2001/XMLSchema" xmlns:xs="http://www.w3.org/2001/XMLSchema" xmlns:p="http://schemas.microsoft.com/office/2006/metadata/properties" targetNamespace="http://schemas.microsoft.com/office/2006/metadata/properties" ma:root="true" ma:fieldsID="be49189b09f1ade3a025730c41919c31">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A7A7589E-C961-4B5D-A338-11A0E49BA2A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2.xml><?xml version="1.0" encoding="utf-8"?>
<ds:datastoreItem xmlns:ds="http://schemas.openxmlformats.org/officeDocument/2006/customXml" ds:itemID="{B738970F-749F-425C-849B-108698EB0C62}">
  <ds:schemaRefs>
    <ds:schemaRef ds:uri="http://schemas.microsoft.com/sharepoint/v3/contenttype/forms"/>
  </ds:schemaRefs>
</ds:datastoreItem>
</file>

<file path=customXml/itemProps3.xml><?xml version="1.0" encoding="utf-8"?>
<ds:datastoreItem xmlns:ds="http://schemas.openxmlformats.org/officeDocument/2006/customXml" ds:itemID="{150C0524-7687-4929-ACA3-3912B3A2E0AA}">
  <ds:schemaRefs>
    <ds:schemaRef ds:uri="http://purl.org/dc/terms/"/>
    <ds:schemaRef ds:uri="http://schemas.openxmlformats.org/package/2006/metadata/core-properties"/>
    <ds:schemaRef ds:uri="http://purl.org/dc/dcmitype/"/>
    <ds:schemaRef ds:uri="http://schemas.microsoft.com/office/infopath/2007/PartnerControls"/>
    <ds:schemaRef ds:uri="http://schemas.microsoft.com/office/2006/documentManagement/types"/>
    <ds:schemaRef ds:uri="http://purl.org/dc/elements/1.1/"/>
    <ds:schemaRef ds:uri="http://schemas.microsoft.com/office/2006/metadata/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Office Theme</Template>
  <TotalTime>1658</TotalTime>
  <Words>1424</Words>
  <Application>Microsoft Office PowerPoint</Application>
  <PresentationFormat>On-screen Show (4:3)</PresentationFormat>
  <Paragraphs>98</Paragraphs>
  <Slides>4</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4</vt:i4>
      </vt:variant>
    </vt:vector>
  </HeadingPairs>
  <TitlesOfParts>
    <vt:vector size="11" baseType="lpstr">
      <vt:lpstr>Arial</vt:lpstr>
      <vt:lpstr>Calibri</vt:lpstr>
      <vt:lpstr>Calibri Light</vt:lpstr>
      <vt:lpstr>Helvetica Light</vt:lpstr>
      <vt:lpstr>Helvetica Neue Medium</vt:lpstr>
      <vt:lpstr>Wingdings</vt:lpstr>
      <vt:lpstr>Office Theme</vt:lpstr>
      <vt:lpstr>Liability Coverages</vt:lpstr>
      <vt:lpstr>PowerPoint Presentation</vt:lpstr>
      <vt:lpstr>PowerPoint Presentation</vt:lpstr>
      <vt:lpstr>BCS Key Selling Points</vt:lpstr>
    </vt:vector>
  </TitlesOfParts>
  <Company>Arthur J Gallagher</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Sheila Cuevas</dc:creator>
  <cp:lastModifiedBy>Adam Connor</cp:lastModifiedBy>
  <cp:revision>87</cp:revision>
  <dcterms:created xsi:type="dcterms:W3CDTF">2019-09-11T16:19:16Z</dcterms:created>
  <dcterms:modified xsi:type="dcterms:W3CDTF">2020-05-05T01:55:38Z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0x010100D5A3599E0FFB15478EF6417B0CB3D018</vt:lpwstr>
  </property>
</Properties>
</file>